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1800" cy="458788"/>
          </a:xfrm>
          <a:prstGeom prst="rect">
            <a:avLst/>
          </a:prstGeom>
        </p:spPr>
        <p:txBody>
          <a:bodyPr vert="horz" lIns="91405" tIns="45702" rIns="91405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58788"/>
          </a:xfrm>
          <a:prstGeom prst="rect">
            <a:avLst/>
          </a:prstGeom>
        </p:spPr>
        <p:txBody>
          <a:bodyPr vert="horz" lIns="91405" tIns="45702" rIns="91405" bIns="45702" rtlCol="0"/>
          <a:lstStyle>
            <a:lvl1pPr algn="r">
              <a:defRPr sz="1200"/>
            </a:lvl1pPr>
          </a:lstStyle>
          <a:p>
            <a:fld id="{02E7EC8F-5454-4DA7-95CE-1FB57279BAA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2" rIns="91405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3"/>
            <a:ext cx="5486400" cy="3600450"/>
          </a:xfrm>
          <a:prstGeom prst="rect">
            <a:avLst/>
          </a:prstGeom>
        </p:spPr>
        <p:txBody>
          <a:bodyPr vert="horz" lIns="91405" tIns="45702" rIns="91405" bIns="45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685216"/>
            <a:ext cx="2971800" cy="458787"/>
          </a:xfrm>
          <a:prstGeom prst="rect">
            <a:avLst/>
          </a:prstGeom>
        </p:spPr>
        <p:txBody>
          <a:bodyPr vert="horz" lIns="91405" tIns="45702" rIns="91405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685216"/>
            <a:ext cx="2971800" cy="458787"/>
          </a:xfrm>
          <a:prstGeom prst="rect">
            <a:avLst/>
          </a:prstGeom>
        </p:spPr>
        <p:txBody>
          <a:bodyPr vert="horz" lIns="91405" tIns="45702" rIns="91405" bIns="45702" rtlCol="0" anchor="b"/>
          <a:lstStyle>
            <a:lvl1pPr algn="r">
              <a:defRPr sz="1200"/>
            </a:lvl1pPr>
          </a:lstStyle>
          <a:p>
            <a:fld id="{B7A74A5A-01D8-45CA-87B6-2CBA133A3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9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7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3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2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8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3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74A5A-01D8-45CA-87B6-2CBA133A3E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6FC7-4780-4999-A918-0B15BB9C6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390018"/>
          </a:xfrm>
        </p:spPr>
        <p:txBody>
          <a:bodyPr/>
          <a:lstStyle/>
          <a:p>
            <a:r>
              <a:rPr lang="en-US" dirty="0" err="1"/>
              <a:t>Forrázás</a:t>
            </a:r>
            <a:r>
              <a:rPr lang="en-US" dirty="0"/>
              <a:t> </a:t>
            </a:r>
            <a:r>
              <a:rPr lang="en-US" dirty="0" err="1"/>
              <a:t>megelőzése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3B126-6B10-4E82-8836-55F3ECF1E0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Oktatói</a:t>
            </a:r>
            <a:r>
              <a:rPr lang="en-US" dirty="0"/>
              <a:t> </a:t>
            </a:r>
            <a:r>
              <a:rPr lang="en-US" dirty="0" err="1"/>
              <a:t>irányelv</a:t>
            </a:r>
            <a:r>
              <a:rPr lang="en-US" dirty="0"/>
              <a:t> </a:t>
            </a:r>
          </a:p>
          <a:p>
            <a:r>
              <a:rPr lang="en-US" dirty="0" err="1"/>
              <a:t>Amerikai</a:t>
            </a:r>
            <a:r>
              <a:rPr lang="en-US" dirty="0"/>
              <a:t> </a:t>
            </a:r>
            <a:r>
              <a:rPr lang="en-US" dirty="0" err="1"/>
              <a:t>Égés</a:t>
            </a:r>
            <a:r>
              <a:rPr lang="en-US" dirty="0"/>
              <a:t> </a:t>
            </a:r>
            <a:r>
              <a:rPr lang="en-US" dirty="0" err="1"/>
              <a:t>Egyesület</a:t>
            </a:r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Dákay</a:t>
            </a:r>
            <a:r>
              <a:rPr lang="en-US" dirty="0"/>
              <a:t> Alex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EED89-B267-4684-B3A3-F3C7621E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5" y="4713550"/>
            <a:ext cx="1517464" cy="15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thesda logo">
            <a:extLst>
              <a:ext uri="{FF2B5EF4-FFF2-40B4-BE49-F238E27FC236}">
                <a16:creationId xmlns:a16="http://schemas.microsoft.com/office/drawing/2014/main" id="{10FD42D0-F5F9-490C-B961-C50217D4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195" y="4772194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2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4DEF-E583-480F-A39F-B87D868E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Külföldi</a:t>
            </a:r>
            <a:r>
              <a:rPr lang="en-US" dirty="0"/>
              <a:t> </a:t>
            </a:r>
            <a:r>
              <a:rPr lang="en-US" dirty="0" err="1"/>
              <a:t>cikk</a:t>
            </a:r>
            <a:r>
              <a:rPr lang="en-US" dirty="0"/>
              <a:t> – </a:t>
            </a:r>
            <a:r>
              <a:rPr lang="en-US" dirty="0" err="1"/>
              <a:t>külföldi</a:t>
            </a:r>
            <a:r>
              <a:rPr lang="en-US" dirty="0"/>
              <a:t> </a:t>
            </a:r>
            <a:r>
              <a:rPr lang="en-US" dirty="0" err="1"/>
              <a:t>Statisztika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BFC5-0C72-4262-92E7-8ACE1046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err="1"/>
              <a:t>Égési</a:t>
            </a:r>
            <a:r>
              <a:rPr lang="en-US" b="1" u="sng" dirty="0"/>
              <a:t> </a:t>
            </a:r>
            <a:r>
              <a:rPr lang="en-US" b="1" u="sng" dirty="0" err="1"/>
              <a:t>sérülések</a:t>
            </a:r>
            <a:r>
              <a:rPr lang="en-US" b="1" u="sng" dirty="0"/>
              <a:t>:</a:t>
            </a:r>
          </a:p>
          <a:p>
            <a:r>
              <a:rPr lang="en-US" dirty="0"/>
              <a:t>2003-ban 83,300 14 </a:t>
            </a:r>
            <a:r>
              <a:rPr lang="en-US" dirty="0" err="1"/>
              <a:t>év</a:t>
            </a:r>
            <a:r>
              <a:rPr lang="en-US" dirty="0"/>
              <a:t> </a:t>
            </a:r>
            <a:r>
              <a:rPr lang="en-US" dirty="0" err="1"/>
              <a:t>alatti</a:t>
            </a:r>
            <a:r>
              <a:rPr lang="en-US" dirty="0"/>
              <a:t> </a:t>
            </a:r>
            <a:r>
              <a:rPr lang="en-US" dirty="0" err="1"/>
              <a:t>gyermeket</a:t>
            </a:r>
            <a:r>
              <a:rPr lang="en-US" dirty="0"/>
              <a:t> </a:t>
            </a:r>
            <a:r>
              <a:rPr lang="en-US" dirty="0" err="1"/>
              <a:t>kezeltek</a:t>
            </a:r>
            <a:r>
              <a:rPr lang="en-US" dirty="0"/>
              <a:t> </a:t>
            </a:r>
            <a:r>
              <a:rPr lang="en-US" dirty="0" err="1"/>
              <a:t>SBOn</a:t>
            </a:r>
            <a:r>
              <a:rPr lang="en-US" dirty="0"/>
              <a:t> </a:t>
            </a:r>
            <a:r>
              <a:rPr lang="en-US" dirty="0" err="1"/>
              <a:t>égéssel</a:t>
            </a:r>
            <a:r>
              <a:rPr lang="en-US" dirty="0"/>
              <a:t> </a:t>
            </a:r>
            <a:r>
              <a:rPr lang="en-US" dirty="0" err="1"/>
              <a:t>kapcsolatos</a:t>
            </a:r>
            <a:r>
              <a:rPr lang="en-US" dirty="0"/>
              <a:t> </a:t>
            </a:r>
            <a:r>
              <a:rPr lang="en-US" dirty="0" err="1"/>
              <a:t>sérülésekkel</a:t>
            </a:r>
            <a:endParaRPr lang="en-US" dirty="0"/>
          </a:p>
          <a:p>
            <a:r>
              <a:rPr lang="en-US" dirty="0" err="1"/>
              <a:t>Évente</a:t>
            </a:r>
            <a:r>
              <a:rPr lang="en-US" dirty="0"/>
              <a:t> 15,000 </a:t>
            </a:r>
            <a:r>
              <a:rPr lang="en-US" dirty="0" err="1"/>
              <a:t>gyermek</a:t>
            </a:r>
            <a:r>
              <a:rPr lang="en-US" dirty="0"/>
              <a:t> </a:t>
            </a:r>
            <a:r>
              <a:rPr lang="en-US" dirty="0" err="1"/>
              <a:t>kerül</a:t>
            </a:r>
            <a:r>
              <a:rPr lang="en-US" dirty="0"/>
              <a:t> </a:t>
            </a:r>
            <a:r>
              <a:rPr lang="en-US" dirty="0" err="1"/>
              <a:t>kórházba</a:t>
            </a:r>
            <a:r>
              <a:rPr lang="en-US" dirty="0"/>
              <a:t> </a:t>
            </a:r>
            <a:r>
              <a:rPr lang="en-US" dirty="0" err="1"/>
              <a:t>égési</a:t>
            </a:r>
            <a:r>
              <a:rPr lang="en-US" dirty="0"/>
              <a:t> </a:t>
            </a:r>
            <a:r>
              <a:rPr lang="en-US" dirty="0" err="1"/>
              <a:t>sérüléssel</a:t>
            </a:r>
            <a:endParaRPr lang="en-US" dirty="0"/>
          </a:p>
          <a:p>
            <a:r>
              <a:rPr lang="en-US" dirty="0"/>
              <a:t>1,100 </a:t>
            </a:r>
            <a:r>
              <a:rPr lang="en-US" dirty="0" err="1"/>
              <a:t>gyermekéletet</a:t>
            </a:r>
            <a:r>
              <a:rPr lang="en-US" dirty="0"/>
              <a:t> </a:t>
            </a:r>
            <a:r>
              <a:rPr lang="en-US" dirty="0" err="1"/>
              <a:t>követel</a:t>
            </a:r>
            <a:r>
              <a:rPr lang="en-US" dirty="0"/>
              <a:t> </a:t>
            </a:r>
            <a:r>
              <a:rPr lang="en-US" dirty="0" err="1"/>
              <a:t>évente</a:t>
            </a:r>
            <a:r>
              <a:rPr lang="en-US" dirty="0"/>
              <a:t> </a:t>
            </a:r>
            <a:r>
              <a:rPr lang="en-US" dirty="0" err="1"/>
              <a:t>tűz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égés</a:t>
            </a:r>
            <a:r>
              <a:rPr lang="en-US" dirty="0"/>
              <a:t> </a:t>
            </a:r>
          </a:p>
          <a:p>
            <a:r>
              <a:rPr lang="en-US" b="1" u="sng" dirty="0" err="1"/>
              <a:t>Forrázás</a:t>
            </a:r>
            <a:r>
              <a:rPr lang="en-US" b="1" u="sng" dirty="0"/>
              <a:t>:</a:t>
            </a:r>
          </a:p>
          <a:p>
            <a:r>
              <a:rPr lang="en-US" dirty="0" err="1"/>
              <a:t>Kb</a:t>
            </a:r>
            <a:r>
              <a:rPr lang="en-US" dirty="0"/>
              <a:t> 21,000 </a:t>
            </a:r>
            <a:r>
              <a:rPr lang="en-US" dirty="0" err="1"/>
              <a:t>gyermek</a:t>
            </a:r>
            <a:r>
              <a:rPr lang="en-US" dirty="0"/>
              <a:t> volt </a:t>
            </a:r>
            <a:r>
              <a:rPr lang="en-US" dirty="0" err="1"/>
              <a:t>kezelve</a:t>
            </a:r>
            <a:endParaRPr lang="en-US" dirty="0"/>
          </a:p>
          <a:p>
            <a:r>
              <a:rPr lang="en-US" b="1" i="1" dirty="0"/>
              <a:t>4 </a:t>
            </a:r>
            <a:r>
              <a:rPr lang="en-US" b="1" i="1" dirty="0" err="1"/>
              <a:t>év</a:t>
            </a:r>
            <a:r>
              <a:rPr lang="en-US" b="1" i="1" dirty="0"/>
              <a:t> </a:t>
            </a:r>
            <a:r>
              <a:rPr lang="en-US" b="1" i="1" dirty="0" err="1"/>
              <a:t>alattiak</a:t>
            </a:r>
            <a:r>
              <a:rPr lang="en-US" b="1" i="1" dirty="0"/>
              <a:t> </a:t>
            </a:r>
            <a:r>
              <a:rPr lang="en-US" dirty="0" err="1"/>
              <a:t>kórházi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(</a:t>
            </a:r>
            <a:r>
              <a:rPr lang="en-US" dirty="0" err="1"/>
              <a:t>égéssel</a:t>
            </a:r>
            <a:r>
              <a:rPr lang="en-US" dirty="0"/>
              <a:t> </a:t>
            </a:r>
            <a:r>
              <a:rPr lang="en-US" dirty="0" err="1"/>
              <a:t>kapcsolatosan</a:t>
            </a:r>
            <a:r>
              <a:rPr lang="en-US" dirty="0"/>
              <a:t>) - </a:t>
            </a:r>
            <a:r>
              <a:rPr lang="en-US" b="1" u="sng" dirty="0"/>
              <a:t>65% </a:t>
            </a:r>
            <a:r>
              <a:rPr lang="en-US" b="1" u="sng" dirty="0" err="1"/>
              <a:t>forrázás</a:t>
            </a:r>
            <a:r>
              <a:rPr lang="en-US" b="1" u="sng" dirty="0"/>
              <a:t> </a:t>
            </a:r>
            <a:r>
              <a:rPr lang="en-US" b="1" u="sng" dirty="0" err="1"/>
              <a:t>miatt</a:t>
            </a:r>
            <a:endParaRPr lang="en-US" b="1" u="sng" dirty="0"/>
          </a:p>
          <a:p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éves</a:t>
            </a:r>
            <a:r>
              <a:rPr lang="en-US" dirty="0"/>
              <a:t> </a:t>
            </a:r>
            <a:r>
              <a:rPr lang="en-US" dirty="0" err="1"/>
              <a:t>költség</a:t>
            </a:r>
            <a:r>
              <a:rPr lang="en-US" dirty="0"/>
              <a:t> a 14 </a:t>
            </a:r>
            <a:r>
              <a:rPr lang="en-US" dirty="0" err="1"/>
              <a:t>év</a:t>
            </a:r>
            <a:r>
              <a:rPr lang="en-US" dirty="0"/>
              <a:t> </a:t>
            </a:r>
            <a:r>
              <a:rPr lang="en-US" dirty="0" err="1"/>
              <a:t>alattiak</a:t>
            </a:r>
            <a:r>
              <a:rPr lang="en-US" dirty="0"/>
              <a:t> </a:t>
            </a:r>
            <a:r>
              <a:rPr lang="en-US" dirty="0" err="1"/>
              <a:t>forrázási</a:t>
            </a:r>
            <a:r>
              <a:rPr lang="en-US" dirty="0"/>
              <a:t> </a:t>
            </a:r>
            <a:r>
              <a:rPr lang="en-US" dirty="0" err="1"/>
              <a:t>sérülése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halálozása</a:t>
            </a:r>
            <a:r>
              <a:rPr lang="en-US" dirty="0"/>
              <a:t> </a:t>
            </a:r>
            <a:r>
              <a:rPr lang="en-US" dirty="0" err="1"/>
              <a:t>kapcsán</a:t>
            </a:r>
            <a:r>
              <a:rPr lang="en-US" dirty="0"/>
              <a:t> 44 </a:t>
            </a:r>
            <a:r>
              <a:rPr lang="en-US" dirty="0" err="1"/>
              <a:t>millió</a:t>
            </a:r>
            <a:r>
              <a:rPr lang="en-US" dirty="0"/>
              <a:t> USD, </a:t>
            </a:r>
            <a:r>
              <a:rPr lang="en-US" dirty="0" err="1"/>
              <a:t>ennek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mint </a:t>
            </a:r>
            <a:r>
              <a:rPr lang="en-US" b="1" i="1" dirty="0"/>
              <a:t>90%- a 4 </a:t>
            </a:r>
            <a:r>
              <a:rPr lang="en-US" b="1" i="1" dirty="0" err="1"/>
              <a:t>éven</a:t>
            </a:r>
            <a:r>
              <a:rPr lang="en-US" b="1" i="1" dirty="0"/>
              <a:t> </a:t>
            </a:r>
            <a:r>
              <a:rPr lang="en-US" b="1" i="1" dirty="0" err="1"/>
              <a:t>aluli</a:t>
            </a:r>
            <a:r>
              <a:rPr lang="en-US" b="1" i="1" dirty="0"/>
              <a:t> </a:t>
            </a:r>
            <a:r>
              <a:rPr lang="en-US" b="1" i="1" dirty="0" err="1"/>
              <a:t>gyermekek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551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C6E-7086-4BCD-B7A7-CA4DDD92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Megelőzési</a:t>
            </a:r>
            <a:r>
              <a:rPr lang="en-US" dirty="0"/>
              <a:t> </a:t>
            </a:r>
            <a:r>
              <a:rPr lang="en-US" dirty="0" err="1"/>
              <a:t>tanácsok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81AC-12A1-40FC-8041-34B4594B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50236"/>
            <a:ext cx="10353762" cy="3340963"/>
          </a:xfrm>
        </p:spPr>
        <p:txBody>
          <a:bodyPr/>
          <a:lstStyle/>
          <a:p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étel</a:t>
            </a:r>
            <a:r>
              <a:rPr lang="en-US" dirty="0"/>
              <a:t>/</a:t>
            </a:r>
            <a:r>
              <a:rPr lang="en-US" dirty="0" err="1"/>
              <a:t>ital</a:t>
            </a:r>
            <a:r>
              <a:rPr lang="en-US" dirty="0"/>
              <a:t> </a:t>
            </a:r>
            <a:r>
              <a:rPr lang="en-US" dirty="0" err="1"/>
              <a:t>okozta</a:t>
            </a:r>
            <a:endParaRPr lang="en-US" dirty="0"/>
          </a:p>
          <a:p>
            <a:r>
              <a:rPr lang="en-US" dirty="0" err="1"/>
              <a:t>Mikróhullámú</a:t>
            </a:r>
            <a:r>
              <a:rPr lang="en-US" dirty="0"/>
              <a:t> </a:t>
            </a:r>
            <a:r>
              <a:rPr lang="en-US" dirty="0" err="1"/>
              <a:t>sütő</a:t>
            </a:r>
            <a:r>
              <a:rPr lang="en-US" dirty="0"/>
              <a:t> </a:t>
            </a:r>
            <a:r>
              <a:rPr lang="en-US" dirty="0" err="1"/>
              <a:t>okozta</a:t>
            </a:r>
            <a:endParaRPr lang="en-US" dirty="0"/>
          </a:p>
          <a:p>
            <a:r>
              <a:rPr lang="en-US" dirty="0" err="1"/>
              <a:t>Csapvíz</a:t>
            </a:r>
            <a:r>
              <a:rPr lang="en-US" dirty="0"/>
              <a:t> </a:t>
            </a:r>
            <a:r>
              <a:rPr lang="en-US" dirty="0" err="1"/>
              <a:t>okozta</a:t>
            </a:r>
            <a:endParaRPr lang="en-US" dirty="0"/>
          </a:p>
          <a:p>
            <a:r>
              <a:rPr lang="en-US" dirty="0"/>
              <a:t>Más </a:t>
            </a:r>
            <a:r>
              <a:rPr lang="en-US" dirty="0" err="1"/>
              <a:t>okok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5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0339-B81E-479A-B049-3AFD5C48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9596"/>
            <a:ext cx="10353761" cy="1180731"/>
          </a:xfrm>
        </p:spPr>
        <p:txBody>
          <a:bodyPr/>
          <a:lstStyle/>
          <a:p>
            <a:r>
              <a:rPr lang="en-US" dirty="0" err="1"/>
              <a:t>Konyha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0632-B6BA-477E-A960-DBAAA73A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2" y="1500326"/>
            <a:ext cx="11549848" cy="510466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err="1"/>
              <a:t>Probléma</a:t>
            </a:r>
            <a:r>
              <a:rPr lang="en-US" b="1" u="sng" dirty="0"/>
              <a:t>: </a:t>
            </a:r>
            <a:r>
              <a:rPr lang="en-US" dirty="0" err="1"/>
              <a:t>kiömlő</a:t>
            </a:r>
            <a:r>
              <a:rPr lang="en-US" dirty="0"/>
              <a:t> </a:t>
            </a:r>
            <a:r>
              <a:rPr lang="en-US" dirty="0" err="1"/>
              <a:t>folyadék</a:t>
            </a:r>
            <a:r>
              <a:rPr lang="en-US" dirty="0"/>
              <a:t>, </a:t>
            </a:r>
            <a:r>
              <a:rPr lang="en-US" dirty="0" err="1"/>
              <a:t>szabadonlógó</a:t>
            </a:r>
            <a:r>
              <a:rPr lang="en-US" dirty="0"/>
              <a:t> </a:t>
            </a:r>
            <a:r>
              <a:rPr lang="en-US" dirty="0" err="1"/>
              <a:t>kábelek</a:t>
            </a:r>
            <a:r>
              <a:rPr lang="en-US" dirty="0"/>
              <a:t>, </a:t>
            </a:r>
            <a:r>
              <a:rPr lang="en-US" dirty="0" err="1"/>
              <a:t>edényfülek</a:t>
            </a:r>
            <a:r>
              <a:rPr lang="en-US" dirty="0"/>
              <a:t>, </a:t>
            </a:r>
            <a:r>
              <a:rPr lang="en-US" dirty="0" err="1"/>
              <a:t>asztalterítő</a:t>
            </a:r>
            <a:endParaRPr lang="en-US" dirty="0"/>
          </a:p>
          <a:p>
            <a:r>
              <a:rPr lang="en-US" b="1" u="sng" dirty="0" err="1"/>
              <a:t>Megelőzési</a:t>
            </a:r>
            <a:r>
              <a:rPr lang="en-US" b="1" u="sng" dirty="0"/>
              <a:t> </a:t>
            </a:r>
            <a:r>
              <a:rPr lang="en-US" b="1" u="sng" dirty="0" err="1"/>
              <a:t>tippek</a:t>
            </a:r>
            <a:r>
              <a:rPr lang="en-US" b="1" u="sng" dirty="0"/>
              <a:t>: </a:t>
            </a:r>
            <a:r>
              <a:rPr lang="en-US" dirty="0" err="1"/>
              <a:t>legyen</a:t>
            </a:r>
            <a:r>
              <a:rPr lang="en-US" dirty="0"/>
              <a:t> a </a:t>
            </a:r>
            <a:r>
              <a:rPr lang="en-US" dirty="0" err="1"/>
              <a:t>gyereknek</a:t>
            </a:r>
            <a:r>
              <a:rPr lang="en-US" dirty="0"/>
              <a:t> </a:t>
            </a:r>
            <a:r>
              <a:rPr lang="en-US" dirty="0" err="1"/>
              <a:t>biztosított</a:t>
            </a:r>
            <a:r>
              <a:rPr lang="en-US" dirty="0"/>
              <a:t> </a:t>
            </a:r>
            <a:r>
              <a:rPr lang="en-US" dirty="0" err="1"/>
              <a:t>hely</a:t>
            </a:r>
            <a:r>
              <a:rPr lang="en-US" dirty="0"/>
              <a:t>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veszélynek</a:t>
            </a:r>
            <a:r>
              <a:rPr lang="en-US" dirty="0"/>
              <a:t> </a:t>
            </a:r>
            <a:r>
              <a:rPr lang="en-US" dirty="0" err="1"/>
              <a:t>kitéve</a:t>
            </a:r>
            <a:r>
              <a:rPr lang="en-US" dirty="0"/>
              <a:t>, </a:t>
            </a:r>
            <a:r>
              <a:rPr lang="en-US" dirty="0" err="1"/>
              <a:t>szabadon</a:t>
            </a:r>
            <a:r>
              <a:rPr lang="en-US" dirty="0"/>
              <a:t> </a:t>
            </a:r>
            <a:r>
              <a:rPr lang="en-US" dirty="0" err="1"/>
              <a:t>hagyva</a:t>
            </a:r>
            <a:r>
              <a:rPr lang="en-US" dirty="0"/>
              <a:t> a </a:t>
            </a:r>
            <a:r>
              <a:rPr lang="en-US" dirty="0" err="1"/>
              <a:t>mosogató-fözőlap</a:t>
            </a:r>
            <a:r>
              <a:rPr lang="en-US" dirty="0"/>
              <a:t> </a:t>
            </a:r>
            <a:r>
              <a:rPr lang="en-US" dirty="0" err="1"/>
              <a:t>mozgási</a:t>
            </a:r>
            <a:r>
              <a:rPr lang="en-US" dirty="0"/>
              <a:t> </a:t>
            </a:r>
            <a:r>
              <a:rPr lang="en-US" dirty="0" err="1"/>
              <a:t>területét</a:t>
            </a:r>
            <a:r>
              <a:rPr lang="en-US" dirty="0"/>
              <a:t>, de </a:t>
            </a:r>
            <a:r>
              <a:rPr lang="en-US" dirty="0" err="1"/>
              <a:t>mégis</a:t>
            </a:r>
            <a:r>
              <a:rPr lang="en-US" dirty="0"/>
              <a:t> </a:t>
            </a:r>
            <a:r>
              <a:rPr lang="en-US" dirty="0" err="1"/>
              <a:t>szemelőtt</a:t>
            </a:r>
            <a:r>
              <a:rPr lang="en-US" dirty="0"/>
              <a:t> </a:t>
            </a:r>
          </a:p>
          <a:p>
            <a:r>
              <a:rPr lang="en-US" dirty="0" err="1"/>
              <a:t>Fiatalabb</a:t>
            </a:r>
            <a:r>
              <a:rPr lang="en-US" dirty="0"/>
              <a:t> </a:t>
            </a:r>
            <a:r>
              <a:rPr lang="en-US" dirty="0" err="1"/>
              <a:t>gyerekeket</a:t>
            </a:r>
            <a:r>
              <a:rPr lang="en-US" dirty="0"/>
              <a:t> </a:t>
            </a:r>
            <a:r>
              <a:rPr lang="en-US" dirty="0" err="1"/>
              <a:t>helyezzük</a:t>
            </a:r>
            <a:r>
              <a:rPr lang="en-US" dirty="0"/>
              <a:t> </a:t>
            </a:r>
            <a:r>
              <a:rPr lang="en-US" dirty="0" err="1"/>
              <a:t>etetőszékbe</a:t>
            </a:r>
            <a:r>
              <a:rPr lang="en-US" dirty="0"/>
              <a:t>/</a:t>
            </a:r>
            <a:r>
              <a:rPr lang="en-US" dirty="0" err="1"/>
              <a:t>járókába</a:t>
            </a:r>
            <a:r>
              <a:rPr lang="en-US" dirty="0"/>
              <a:t> </a:t>
            </a:r>
            <a:r>
              <a:rPr lang="en-US" dirty="0" err="1"/>
              <a:t>meleg</a:t>
            </a:r>
            <a:r>
              <a:rPr lang="en-US" dirty="0"/>
              <a:t> </a:t>
            </a:r>
            <a:r>
              <a:rPr lang="en-US" dirty="0" err="1"/>
              <a:t>folyadékoktól</a:t>
            </a:r>
            <a:r>
              <a:rPr lang="en-US" dirty="0"/>
              <a:t> </a:t>
            </a:r>
            <a:r>
              <a:rPr lang="en-US" dirty="0" err="1"/>
              <a:t>távol</a:t>
            </a:r>
            <a:r>
              <a:rPr lang="en-US" dirty="0"/>
              <a:t> (</a:t>
            </a:r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éles</a:t>
            </a:r>
            <a:r>
              <a:rPr lang="en-US" dirty="0"/>
              <a:t> </a:t>
            </a:r>
            <a:r>
              <a:rPr lang="en-US" dirty="0" err="1"/>
              <a:t>tárgyaktól</a:t>
            </a:r>
            <a:r>
              <a:rPr lang="en-US" dirty="0"/>
              <a:t>, </a:t>
            </a:r>
            <a:r>
              <a:rPr lang="en-US" dirty="0" err="1"/>
              <a:t>tűhely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)</a:t>
            </a:r>
          </a:p>
          <a:p>
            <a:r>
              <a:rPr lang="en-US" dirty="0" err="1"/>
              <a:t>Babakompok</a:t>
            </a:r>
            <a:r>
              <a:rPr lang="en-US" dirty="0"/>
              <a:t> ne </a:t>
            </a:r>
            <a:r>
              <a:rPr lang="en-US" dirty="0" err="1"/>
              <a:t>legyenek</a:t>
            </a:r>
            <a:r>
              <a:rPr lang="en-US" dirty="0"/>
              <a:t> a </a:t>
            </a:r>
            <a:r>
              <a:rPr lang="en-US" dirty="0" err="1"/>
              <a:t>konyhában</a:t>
            </a:r>
            <a:endParaRPr lang="en-US" dirty="0"/>
          </a:p>
          <a:p>
            <a:r>
              <a:rPr lang="en-US" dirty="0" err="1"/>
              <a:t>Használjuk</a:t>
            </a:r>
            <a:r>
              <a:rPr lang="en-US" dirty="0"/>
              <a:t> a </a:t>
            </a:r>
            <a:r>
              <a:rPr lang="en-US" dirty="0" err="1"/>
              <a:t>távolabbi</a:t>
            </a:r>
            <a:r>
              <a:rPr lang="en-US" dirty="0"/>
              <a:t> </a:t>
            </a:r>
            <a:r>
              <a:rPr lang="en-US" dirty="0" err="1"/>
              <a:t>lábos</a:t>
            </a:r>
            <a:r>
              <a:rPr lang="en-US" dirty="0"/>
              <a:t> </a:t>
            </a:r>
            <a:r>
              <a:rPr lang="en-US" dirty="0" err="1"/>
              <a:t>helyet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gyermek</a:t>
            </a:r>
            <a:r>
              <a:rPr lang="en-US" dirty="0"/>
              <a:t> ne </a:t>
            </a:r>
            <a:r>
              <a:rPr lang="en-US" dirty="0" err="1"/>
              <a:t>érhesse</a:t>
            </a:r>
            <a:r>
              <a:rPr lang="en-US" dirty="0"/>
              <a:t> </a:t>
            </a:r>
            <a:r>
              <a:rPr lang="en-US" dirty="0" err="1"/>
              <a:t>el</a:t>
            </a:r>
            <a:endParaRPr lang="en-US" dirty="0"/>
          </a:p>
          <a:p>
            <a:r>
              <a:rPr lang="en-US" dirty="0" err="1"/>
              <a:t>Fritőz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mint 200° </a:t>
            </a:r>
            <a:r>
              <a:rPr lang="en-US" dirty="0" err="1"/>
              <a:t>Celsiust</a:t>
            </a:r>
            <a:r>
              <a:rPr lang="en-US" dirty="0"/>
              <a:t> is </a:t>
            </a:r>
            <a:r>
              <a:rPr lang="en-US" dirty="0" err="1"/>
              <a:t>elérhet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1 </a:t>
            </a:r>
            <a:r>
              <a:rPr lang="en-US" dirty="0" err="1"/>
              <a:t>mp</a:t>
            </a:r>
            <a:r>
              <a:rPr lang="en-US" dirty="0"/>
              <a:t> </a:t>
            </a:r>
            <a:r>
              <a:rPr lang="en-US" dirty="0" err="1"/>
              <a:t>alatt</a:t>
            </a:r>
            <a:r>
              <a:rPr lang="en-US" dirty="0"/>
              <a:t> </a:t>
            </a:r>
            <a:r>
              <a:rPr lang="en-US" dirty="0" err="1"/>
              <a:t>komolyabb</a:t>
            </a:r>
            <a:r>
              <a:rPr lang="en-US" dirty="0"/>
              <a:t> </a:t>
            </a:r>
            <a:r>
              <a:rPr lang="en-US" dirty="0" err="1"/>
              <a:t>égési</a:t>
            </a:r>
            <a:r>
              <a:rPr lang="en-US" dirty="0"/>
              <a:t> </a:t>
            </a:r>
            <a:r>
              <a:rPr lang="en-US" dirty="0" err="1"/>
              <a:t>sérüléshez</a:t>
            </a:r>
            <a:r>
              <a:rPr lang="en-US" dirty="0"/>
              <a:t> </a:t>
            </a:r>
            <a:r>
              <a:rPr lang="en-US" dirty="0" err="1"/>
              <a:t>vezethet</a:t>
            </a:r>
            <a:endParaRPr lang="en-US" dirty="0"/>
          </a:p>
          <a:p>
            <a:r>
              <a:rPr lang="en-US" dirty="0"/>
              <a:t>Ne </a:t>
            </a:r>
            <a:r>
              <a:rPr lang="en-US" dirty="0" err="1"/>
              <a:t>feledkezzünk</a:t>
            </a:r>
            <a:r>
              <a:rPr lang="en-US" dirty="0"/>
              <a:t> meg a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GŐZről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! </a:t>
            </a:r>
            <a:r>
              <a:rPr lang="en-US" dirty="0" err="1"/>
              <a:t>Edényfedőket</a:t>
            </a:r>
            <a:r>
              <a:rPr lang="en-US" dirty="0"/>
              <a:t> </a:t>
            </a:r>
            <a:r>
              <a:rPr lang="en-US" dirty="0" err="1"/>
              <a:t>óvatosan</a:t>
            </a:r>
            <a:r>
              <a:rPr lang="en-US" dirty="0"/>
              <a:t> </a:t>
            </a:r>
            <a:r>
              <a:rPr lang="en-US" dirty="0" err="1"/>
              <a:t>kezeljünk</a:t>
            </a:r>
            <a:r>
              <a:rPr lang="en-US" dirty="0"/>
              <a:t> </a:t>
            </a:r>
            <a:r>
              <a:rPr lang="en-US" dirty="0" err="1"/>
              <a:t>arcunktól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karunktól</a:t>
            </a:r>
            <a:r>
              <a:rPr lang="en-US" dirty="0"/>
              <a:t> </a:t>
            </a:r>
            <a:r>
              <a:rPr lang="en-US" dirty="0" err="1"/>
              <a:t>távol</a:t>
            </a:r>
            <a:endParaRPr lang="en-US" dirty="0"/>
          </a:p>
          <a:p>
            <a:r>
              <a:rPr lang="en-US" dirty="0" err="1"/>
              <a:t>Amikor</a:t>
            </a:r>
            <a:r>
              <a:rPr lang="en-US" dirty="0"/>
              <a:t> </a:t>
            </a:r>
            <a:r>
              <a:rPr lang="en-US" dirty="0" err="1"/>
              <a:t>elég</a:t>
            </a:r>
            <a:r>
              <a:rPr lang="en-US" dirty="0"/>
              <a:t> </a:t>
            </a:r>
            <a:r>
              <a:rPr lang="en-US" dirty="0" err="1"/>
              <a:t>idős</a:t>
            </a:r>
            <a:r>
              <a:rPr lang="en-US" dirty="0"/>
              <a:t> a </a:t>
            </a:r>
            <a:r>
              <a:rPr lang="en-US" dirty="0" err="1"/>
              <a:t>gyermek</a:t>
            </a:r>
            <a:r>
              <a:rPr lang="en-US" dirty="0"/>
              <a:t> - </a:t>
            </a:r>
            <a:r>
              <a:rPr lang="en-US" dirty="0" err="1"/>
              <a:t>Neki</a:t>
            </a:r>
            <a:r>
              <a:rPr lang="en-US" dirty="0"/>
              <a:t> is </a:t>
            </a:r>
            <a:r>
              <a:rPr lang="en-US" dirty="0" err="1"/>
              <a:t>tanítsuk</a:t>
            </a:r>
            <a:r>
              <a:rPr lang="en-US" dirty="0"/>
              <a:t> meg </a:t>
            </a:r>
            <a:r>
              <a:rPr lang="en-US" dirty="0" err="1"/>
              <a:t>ezeket</a:t>
            </a:r>
            <a:r>
              <a:rPr lang="en-US" dirty="0"/>
              <a:t> a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szokásokat</a:t>
            </a:r>
            <a:r>
              <a:rPr lang="en-US" dirty="0"/>
              <a:t> a </a:t>
            </a:r>
            <a:r>
              <a:rPr lang="en-US" dirty="0" err="1"/>
              <a:t>konyhában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 err="1">
                <a:sym typeface="Wingdings" panose="05000000000000000000" pitchFamily="2" charset="2"/>
              </a:rPr>
              <a:t>Mindig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ellenőrizzük</a:t>
            </a:r>
            <a:r>
              <a:rPr lang="en-US" dirty="0">
                <a:sym typeface="Wingdings" panose="05000000000000000000" pitchFamily="2" charset="2"/>
              </a:rPr>
              <a:t> le a </a:t>
            </a:r>
            <a:r>
              <a:rPr lang="en-US" dirty="0" err="1">
                <a:sym typeface="Wingdings" panose="05000000000000000000" pitchFamily="2" charset="2"/>
              </a:rPr>
              <a:t>fogantyúkat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sütés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főzés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megkezdése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előtt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Mindig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biztos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kézzel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fogjuk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 err="1">
                <a:sym typeface="Wingdings" panose="05000000000000000000" pitchFamily="2" charset="2"/>
              </a:rPr>
              <a:t>mozgatni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való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forró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folyadékot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és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győződjünk</a:t>
            </a:r>
            <a:r>
              <a:rPr lang="en-US" dirty="0">
                <a:sym typeface="Wingdings" panose="05000000000000000000" pitchFamily="2" charset="2"/>
              </a:rPr>
              <a:t> meg </a:t>
            </a:r>
            <a:r>
              <a:rPr lang="en-US" dirty="0" err="1">
                <a:sym typeface="Wingdings" panose="05000000000000000000" pitchFamily="2" charset="2"/>
              </a:rPr>
              <a:t>arról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hogy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elbírjuk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mielőtt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cipelésbe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kezdenénk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Főzés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közben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rövid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és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nem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túl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bő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ruházatot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viseljünk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Mindig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használjunk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hőálló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kesztyűt</a:t>
            </a:r>
            <a:r>
              <a:rPr lang="en-US" dirty="0">
                <a:sym typeface="Wingdings" panose="05000000000000000000" pitchFamily="2" charset="2"/>
              </a:rPr>
              <a:t>!!</a:t>
            </a:r>
          </a:p>
          <a:p>
            <a:r>
              <a:rPr lang="en-US" dirty="0">
                <a:sym typeface="Wingdings" panose="05000000000000000000" pitchFamily="2" charset="2"/>
              </a:rPr>
              <a:t>Ha van </a:t>
            </a:r>
            <a:r>
              <a:rPr lang="en-US" dirty="0" err="1">
                <a:sym typeface="Wingdings" panose="05000000000000000000" pitchFamily="2" charset="2"/>
              </a:rPr>
              <a:t>szőnyeg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 err="1">
                <a:sym typeface="Wingdings" panose="05000000000000000000" pitchFamily="2" charset="2"/>
              </a:rPr>
              <a:t>konyhában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biztosítsa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 err="1">
                <a:sym typeface="Wingdings" panose="05000000000000000000" pitchFamily="2" charset="2"/>
              </a:rPr>
              <a:t>csúszásmentességét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7748E-E3C4-4F55-AD2A-86D89BFE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42" y="5100221"/>
            <a:ext cx="3515558" cy="1757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7BE9D-7068-498B-8917-41D632B6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0"/>
            <a:ext cx="1981200" cy="1873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09E0E-3B36-4E45-A18D-E009A9FE6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52" y="2374777"/>
            <a:ext cx="1961008" cy="2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CB8F-A105-48BC-B489-8FCE347E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ÉtkezŐ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62563-0F21-4C2F-90F3-FB187573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51247"/>
            <a:ext cx="10353762" cy="488271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Meleg</a:t>
            </a:r>
            <a:r>
              <a:rPr lang="en-US" dirty="0"/>
              <a:t> </a:t>
            </a:r>
            <a:r>
              <a:rPr lang="en-US" dirty="0" err="1"/>
              <a:t>folyadékok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asztal</a:t>
            </a:r>
            <a:r>
              <a:rPr lang="en-US" dirty="0"/>
              <a:t> </a:t>
            </a:r>
            <a:r>
              <a:rPr lang="en-US" dirty="0" err="1"/>
              <a:t>közepén</a:t>
            </a:r>
            <a:r>
              <a:rPr lang="en-US" dirty="0"/>
              <a:t> </a:t>
            </a:r>
            <a:r>
              <a:rPr lang="en-US" dirty="0" err="1"/>
              <a:t>helyezkedjenek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legalább</a:t>
            </a:r>
            <a:r>
              <a:rPr lang="en-US" dirty="0"/>
              <a:t> 25 cm-re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asztal</a:t>
            </a:r>
            <a:r>
              <a:rPr lang="en-US" dirty="0"/>
              <a:t> </a:t>
            </a:r>
            <a:r>
              <a:rPr lang="en-US" dirty="0" err="1"/>
              <a:t>szélétől</a:t>
            </a:r>
            <a:endParaRPr lang="en-US" dirty="0"/>
          </a:p>
          <a:p>
            <a:r>
              <a:rPr lang="en-US" dirty="0"/>
              <a:t>Ha van </a:t>
            </a:r>
            <a:r>
              <a:rPr lang="en-US" dirty="0" err="1"/>
              <a:t>togyogós</a:t>
            </a:r>
            <a:r>
              <a:rPr lang="en-US" dirty="0"/>
              <a:t> </a:t>
            </a:r>
            <a:r>
              <a:rPr lang="en-US" dirty="0" err="1"/>
              <a:t>korú</a:t>
            </a:r>
            <a:r>
              <a:rPr lang="en-US" dirty="0"/>
              <a:t> </a:t>
            </a:r>
            <a:r>
              <a:rPr lang="en-US" dirty="0" err="1"/>
              <a:t>gyermek</a:t>
            </a:r>
            <a:r>
              <a:rPr lang="en-US" dirty="0"/>
              <a:t> </a:t>
            </a:r>
            <a:r>
              <a:rPr lang="en-US" dirty="0" err="1"/>
              <a:t>használjunk</a:t>
            </a:r>
            <a:r>
              <a:rPr lang="en-US" dirty="0"/>
              <a:t> </a:t>
            </a:r>
            <a:r>
              <a:rPr lang="en-US" dirty="0" err="1"/>
              <a:t>tapadós</a:t>
            </a:r>
            <a:r>
              <a:rPr lang="en-US" dirty="0"/>
              <a:t> </a:t>
            </a:r>
            <a:r>
              <a:rPr lang="en-US" dirty="0" err="1"/>
              <a:t>alátétet</a:t>
            </a:r>
            <a:r>
              <a:rPr lang="en-US" dirty="0"/>
              <a:t> </a:t>
            </a:r>
            <a:r>
              <a:rPr lang="en-US" dirty="0" err="1"/>
              <a:t>asztalterítő</a:t>
            </a:r>
            <a:r>
              <a:rPr lang="en-US" dirty="0"/>
              <a:t> </a:t>
            </a:r>
            <a:r>
              <a:rPr lang="en-US" dirty="0" err="1"/>
              <a:t>helyett</a:t>
            </a:r>
            <a:r>
              <a:rPr lang="en-US" dirty="0"/>
              <a:t> (bot, </a:t>
            </a:r>
            <a:r>
              <a:rPr lang="en-US" dirty="0" err="1"/>
              <a:t>kerekesszék</a:t>
            </a:r>
            <a:r>
              <a:rPr lang="en-US" dirty="0"/>
              <a:t> is </a:t>
            </a:r>
            <a:r>
              <a:rPr lang="en-US" dirty="0" err="1"/>
              <a:t>beleakadhat</a:t>
            </a:r>
            <a:r>
              <a:rPr lang="en-US" dirty="0"/>
              <a:t>!)</a:t>
            </a:r>
          </a:p>
          <a:p>
            <a:r>
              <a:rPr lang="en-US" dirty="0" err="1"/>
              <a:t>Gyermek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folyadék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időben</a:t>
            </a:r>
            <a:r>
              <a:rPr lang="en-US" dirty="0"/>
              <a:t> </a:t>
            </a:r>
            <a:r>
              <a:rPr lang="en-US" dirty="0" err="1"/>
              <a:t>karjainkban</a:t>
            </a:r>
            <a:r>
              <a:rPr lang="en-US" dirty="0"/>
              <a:t>!!! </a:t>
            </a:r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/>
              <a:t>odakaphatnak</a:t>
            </a:r>
            <a:endParaRPr lang="en-US" dirty="0"/>
          </a:p>
          <a:p>
            <a:r>
              <a:rPr lang="en-US" dirty="0"/>
              <a:t>Ha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italt</a:t>
            </a:r>
            <a:r>
              <a:rPr lang="en-US" dirty="0"/>
              <a:t> </a:t>
            </a:r>
            <a:r>
              <a:rPr lang="en-US" dirty="0" err="1"/>
              <a:t>fogyasztunk</a:t>
            </a:r>
            <a:r>
              <a:rPr lang="en-US" dirty="0"/>
              <a:t> </a:t>
            </a: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utazóbögrét</a:t>
            </a:r>
            <a:r>
              <a:rPr lang="en-US" dirty="0"/>
              <a:t> </a:t>
            </a:r>
            <a:r>
              <a:rPr lang="en-US" dirty="0" err="1"/>
              <a:t>használjunk</a:t>
            </a:r>
            <a:r>
              <a:rPr lang="en-US" dirty="0"/>
              <a:t> (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zárodás</a:t>
            </a:r>
            <a:r>
              <a:rPr lang="en-US" dirty="0"/>
              <a:t> </a:t>
            </a:r>
            <a:r>
              <a:rPr lang="en-US" dirty="0" err="1"/>
              <a:t>biztosítása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) ha </a:t>
            </a:r>
            <a:r>
              <a:rPr lang="en-US" dirty="0" err="1"/>
              <a:t>gyermek</a:t>
            </a:r>
            <a:r>
              <a:rPr lang="en-US" dirty="0"/>
              <a:t> van a </a:t>
            </a:r>
            <a:r>
              <a:rPr lang="en-US" dirty="0" err="1"/>
              <a:t>közelben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b="1" u="sng" dirty="0" err="1"/>
              <a:t>Mozgáskorlátozottak</a:t>
            </a:r>
            <a:r>
              <a:rPr lang="en-US" b="1" u="sng" dirty="0"/>
              <a:t>:</a:t>
            </a:r>
          </a:p>
          <a:p>
            <a:r>
              <a:rPr lang="en-US" dirty="0" err="1"/>
              <a:t>Kerekesszék</a:t>
            </a:r>
            <a:r>
              <a:rPr lang="en-US" dirty="0"/>
              <a:t>: </a:t>
            </a: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használjon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tálcát</a:t>
            </a:r>
            <a:r>
              <a:rPr lang="en-US" dirty="0"/>
              <a:t> </a:t>
            </a:r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széllel</a:t>
            </a:r>
            <a:r>
              <a:rPr lang="en-US" dirty="0"/>
              <a:t> ha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folyadékot</a:t>
            </a:r>
            <a:r>
              <a:rPr lang="en-US" dirty="0"/>
              <a:t> </a:t>
            </a:r>
            <a:r>
              <a:rPr lang="en-US" dirty="0" err="1"/>
              <a:t>szállít</a:t>
            </a:r>
            <a:endParaRPr lang="en-US" dirty="0"/>
          </a:p>
          <a:p>
            <a:r>
              <a:rPr lang="en-US" dirty="0" err="1"/>
              <a:t>Zsúrkocsi</a:t>
            </a:r>
            <a:r>
              <a:rPr lang="en-US" dirty="0"/>
              <a:t> </a:t>
            </a:r>
            <a:r>
              <a:rPr lang="en-US" dirty="0" err="1"/>
              <a:t>javasolt</a:t>
            </a:r>
            <a:r>
              <a:rPr lang="en-US" dirty="0"/>
              <a:t> </a:t>
            </a:r>
            <a:r>
              <a:rPr lang="en-US" dirty="0" err="1"/>
              <a:t>konyha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étkező</a:t>
            </a:r>
            <a:r>
              <a:rPr lang="en-US" dirty="0"/>
              <a:t> </a:t>
            </a:r>
            <a:r>
              <a:rPr lang="en-US" dirty="0" err="1"/>
              <a:t>asztal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7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F398-418B-4AB7-B567-4B32D996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28474"/>
            <a:ext cx="10353761" cy="1109709"/>
          </a:xfrm>
        </p:spPr>
        <p:txBody>
          <a:bodyPr/>
          <a:lstStyle/>
          <a:p>
            <a:r>
              <a:rPr lang="en-US" dirty="0" err="1"/>
              <a:t>Mikro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E5F4-99F6-4B65-A528-0466EA42B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38183"/>
            <a:ext cx="10353762" cy="49981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err="1"/>
              <a:t>Probléma</a:t>
            </a:r>
            <a:r>
              <a:rPr lang="en-US" b="1" u="sng" dirty="0"/>
              <a:t>: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esetben</a:t>
            </a:r>
            <a:r>
              <a:rPr lang="en-US" dirty="0"/>
              <a:t> a </a:t>
            </a:r>
            <a:r>
              <a:rPr lang="en-US" dirty="0" err="1"/>
              <a:t>családok</a:t>
            </a:r>
            <a:r>
              <a:rPr lang="en-US" dirty="0"/>
              <a:t> </a:t>
            </a:r>
            <a:r>
              <a:rPr lang="en-US" dirty="0" err="1"/>
              <a:t>biztonságosabbnak</a:t>
            </a:r>
            <a:r>
              <a:rPr lang="en-US" dirty="0"/>
              <a:t> </a:t>
            </a:r>
            <a:r>
              <a:rPr lang="en-US" dirty="0" err="1"/>
              <a:t>tekintik</a:t>
            </a:r>
            <a:r>
              <a:rPr lang="en-US" dirty="0"/>
              <a:t> mint a </a:t>
            </a:r>
            <a:r>
              <a:rPr lang="en-US" dirty="0" err="1"/>
              <a:t>sütő</a:t>
            </a:r>
            <a:r>
              <a:rPr lang="en-US" dirty="0"/>
              <a:t>, </a:t>
            </a:r>
            <a:r>
              <a:rPr lang="en-US" dirty="0" err="1"/>
              <a:t>ezért</a:t>
            </a:r>
            <a:r>
              <a:rPr lang="en-US" dirty="0"/>
              <a:t> a </a:t>
            </a:r>
            <a:r>
              <a:rPr lang="en-US" dirty="0" err="1"/>
              <a:t>gyerek</a:t>
            </a:r>
            <a:r>
              <a:rPr lang="en-US" dirty="0"/>
              <a:t> </a:t>
            </a:r>
            <a:r>
              <a:rPr lang="en-US" dirty="0" err="1"/>
              <a:t>használhatja</a:t>
            </a:r>
            <a:r>
              <a:rPr lang="en-US" dirty="0"/>
              <a:t> is! De </a:t>
            </a:r>
            <a:r>
              <a:rPr lang="en-US" dirty="0" err="1"/>
              <a:t>felforrósodott</a:t>
            </a:r>
            <a:r>
              <a:rPr lang="en-US" dirty="0"/>
              <a:t> </a:t>
            </a:r>
            <a:r>
              <a:rPr lang="en-US" dirty="0" err="1"/>
              <a:t>edények</a:t>
            </a:r>
            <a:r>
              <a:rPr lang="en-US" dirty="0"/>
              <a:t> </a:t>
            </a:r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gőz</a:t>
            </a:r>
            <a:r>
              <a:rPr lang="en-US" dirty="0"/>
              <a:t> </a:t>
            </a:r>
            <a:r>
              <a:rPr lang="en-US" dirty="0" err="1"/>
              <a:t>itt</a:t>
            </a:r>
            <a:r>
              <a:rPr lang="en-US" dirty="0"/>
              <a:t> is </a:t>
            </a:r>
            <a:r>
              <a:rPr lang="en-US" dirty="0" err="1"/>
              <a:t>megjelenik</a:t>
            </a:r>
            <a:r>
              <a:rPr lang="en-US" dirty="0"/>
              <a:t>!! A </a:t>
            </a:r>
            <a:r>
              <a:rPr lang="en-US" dirty="0" err="1"/>
              <a:t>gyermekek</a:t>
            </a:r>
            <a:r>
              <a:rPr lang="en-US" dirty="0"/>
              <a:t> </a:t>
            </a:r>
            <a:r>
              <a:rPr lang="en-US" dirty="0" err="1"/>
              <a:t>leggyakrabban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arcot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felsőtestet</a:t>
            </a:r>
            <a:r>
              <a:rPr lang="en-US" dirty="0"/>
              <a:t> </a:t>
            </a:r>
            <a:r>
              <a:rPr lang="en-US" dirty="0" err="1"/>
              <a:t>éríntő</a:t>
            </a:r>
            <a:r>
              <a:rPr lang="en-US" dirty="0"/>
              <a:t> </a:t>
            </a:r>
            <a:r>
              <a:rPr lang="en-US" dirty="0" err="1"/>
              <a:t>égéseket</a:t>
            </a:r>
            <a:r>
              <a:rPr lang="en-US" dirty="0"/>
              <a:t> </a:t>
            </a:r>
            <a:r>
              <a:rPr lang="en-US" dirty="0" err="1"/>
              <a:t>szereznek</a:t>
            </a:r>
            <a:r>
              <a:rPr lang="en-US" dirty="0"/>
              <a:t>, </a:t>
            </a:r>
            <a:r>
              <a:rPr lang="en-US" dirty="0" err="1"/>
              <a:t>míg</a:t>
            </a:r>
            <a:r>
              <a:rPr lang="en-US" dirty="0"/>
              <a:t> a </a:t>
            </a:r>
            <a:r>
              <a:rPr lang="en-US" dirty="0" err="1"/>
              <a:t>felnőttek</a:t>
            </a:r>
            <a:r>
              <a:rPr lang="en-US" dirty="0"/>
              <a:t> a </a:t>
            </a:r>
            <a:r>
              <a:rPr lang="en-US" dirty="0" err="1"/>
              <a:t>kar</a:t>
            </a:r>
            <a:r>
              <a:rPr lang="en-US" dirty="0"/>
              <a:t>/</a:t>
            </a:r>
            <a:r>
              <a:rPr lang="en-US" dirty="0" err="1"/>
              <a:t>kéz</a:t>
            </a:r>
            <a:r>
              <a:rPr lang="en-US" dirty="0"/>
              <a:t>, </a:t>
            </a:r>
            <a:r>
              <a:rPr lang="en-US" dirty="0" err="1"/>
              <a:t>hasi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lábak</a:t>
            </a:r>
            <a:r>
              <a:rPr lang="en-US" dirty="0"/>
              <a:t> </a:t>
            </a:r>
            <a:r>
              <a:rPr lang="en-US" dirty="0" err="1"/>
              <a:t>tájékán</a:t>
            </a:r>
            <a:r>
              <a:rPr lang="en-US" dirty="0"/>
              <a:t> </a:t>
            </a:r>
            <a:r>
              <a:rPr lang="en-US" dirty="0" err="1"/>
              <a:t>érintettek</a:t>
            </a:r>
            <a:endParaRPr lang="en-US" dirty="0"/>
          </a:p>
          <a:p>
            <a:pPr marL="0" indent="0">
              <a:buNone/>
            </a:pPr>
            <a:r>
              <a:rPr lang="en-US" b="1" u="sng" dirty="0" err="1"/>
              <a:t>Megelőzés</a:t>
            </a:r>
            <a:r>
              <a:rPr lang="en-US" b="1" u="sng" dirty="0"/>
              <a:t>:</a:t>
            </a:r>
            <a:r>
              <a:rPr lang="en-US" dirty="0"/>
              <a:t> </a:t>
            </a:r>
            <a:r>
              <a:rPr lang="en-US" dirty="0" err="1"/>
              <a:t>okos</a:t>
            </a:r>
            <a:r>
              <a:rPr lang="en-US" dirty="0"/>
              <a:t> </a:t>
            </a:r>
            <a:r>
              <a:rPr lang="en-US" dirty="0" err="1"/>
              <a:t>elhelyezés</a:t>
            </a:r>
            <a:r>
              <a:rPr lang="en-US" dirty="0"/>
              <a:t> FONTOS: </a:t>
            </a:r>
            <a:r>
              <a:rPr lang="en-US" dirty="0" err="1"/>
              <a:t>Mindig</a:t>
            </a:r>
            <a:r>
              <a:rPr lang="en-US" dirty="0"/>
              <a:t> a </a:t>
            </a:r>
            <a:r>
              <a:rPr lang="en-US" dirty="0" err="1"/>
              <a:t>használó</a:t>
            </a:r>
            <a:r>
              <a:rPr lang="en-US" dirty="0"/>
              <a:t> </a:t>
            </a:r>
            <a:r>
              <a:rPr lang="en-US" dirty="0" err="1"/>
              <a:t>arcvonala</a:t>
            </a:r>
            <a:r>
              <a:rPr lang="en-US" dirty="0"/>
              <a:t> </a:t>
            </a:r>
            <a:r>
              <a:rPr lang="en-US" dirty="0" err="1"/>
              <a:t>alá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helyezni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7 </a:t>
            </a:r>
            <a:r>
              <a:rPr lang="en-US" dirty="0" err="1"/>
              <a:t>éves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 </a:t>
            </a:r>
            <a:r>
              <a:rPr lang="en-US" dirty="0" err="1"/>
              <a:t>alatt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ajánlott</a:t>
            </a:r>
            <a:r>
              <a:rPr lang="en-US" dirty="0"/>
              <a:t> a </a:t>
            </a:r>
            <a:r>
              <a:rPr lang="en-US" dirty="0" err="1"/>
              <a:t>használata</a:t>
            </a:r>
            <a:r>
              <a:rPr lang="en-US" dirty="0"/>
              <a:t>. </a:t>
            </a:r>
            <a:r>
              <a:rPr lang="en-US" dirty="0" err="1"/>
              <a:t>Bébiételt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tejet</a:t>
            </a:r>
            <a:r>
              <a:rPr lang="en-US" dirty="0"/>
              <a:t> ne </a:t>
            </a:r>
            <a:r>
              <a:rPr lang="en-US" dirty="0" err="1"/>
              <a:t>melegítsünk</a:t>
            </a:r>
            <a:r>
              <a:rPr lang="en-US" dirty="0"/>
              <a:t> </a:t>
            </a:r>
            <a:r>
              <a:rPr lang="en-US" dirty="0" err="1"/>
              <a:t>mikroban</a:t>
            </a:r>
            <a:r>
              <a:rPr lang="en-US" dirty="0"/>
              <a:t>, </a:t>
            </a:r>
            <a:r>
              <a:rPr lang="en-US" dirty="0" err="1"/>
              <a:t>főleg</a:t>
            </a:r>
            <a:r>
              <a:rPr lang="en-US" dirty="0"/>
              <a:t> ha </a:t>
            </a:r>
            <a:r>
              <a:rPr lang="en-US" dirty="0" err="1"/>
              <a:t>műanyagot</a:t>
            </a:r>
            <a:r>
              <a:rPr lang="en-US" dirty="0"/>
              <a:t> is </a:t>
            </a:r>
            <a:r>
              <a:rPr lang="en-US" dirty="0" err="1"/>
              <a:t>tartalmaz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üvege</a:t>
            </a:r>
            <a:r>
              <a:rPr lang="en-US" dirty="0"/>
              <a:t>, </a:t>
            </a:r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/>
              <a:t>amikor</a:t>
            </a:r>
            <a:r>
              <a:rPr lang="en-US" dirty="0"/>
              <a:t> </a:t>
            </a:r>
            <a:r>
              <a:rPr lang="en-US" dirty="0" err="1"/>
              <a:t>megfordítjuk</a:t>
            </a:r>
            <a:r>
              <a:rPr lang="en-US" dirty="0"/>
              <a:t> </a:t>
            </a:r>
            <a:r>
              <a:rPr lang="en-US" dirty="0" err="1"/>
              <a:t>leeshet</a:t>
            </a:r>
            <a:r>
              <a:rPr lang="en-US" dirty="0"/>
              <a:t> a </a:t>
            </a:r>
            <a:r>
              <a:rPr lang="en-US" dirty="0" err="1"/>
              <a:t>teteje</a:t>
            </a:r>
            <a:r>
              <a:rPr lang="en-US" dirty="0"/>
              <a:t> es a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folyadék</a:t>
            </a:r>
            <a:r>
              <a:rPr lang="en-US" dirty="0"/>
              <a:t> a </a:t>
            </a:r>
            <a:r>
              <a:rPr lang="en-US" dirty="0" err="1"/>
              <a:t>gyerekre</a:t>
            </a:r>
            <a:r>
              <a:rPr lang="en-US" dirty="0"/>
              <a:t> </a:t>
            </a:r>
            <a:r>
              <a:rPr lang="en-US" dirty="0" err="1"/>
              <a:t>ömlik</a:t>
            </a:r>
            <a:r>
              <a:rPr lang="en-US" dirty="0"/>
              <a:t>. </a:t>
            </a: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keverjük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a </a:t>
            </a:r>
            <a:r>
              <a:rPr lang="en-US" dirty="0" err="1"/>
              <a:t>melegített</a:t>
            </a:r>
            <a:r>
              <a:rPr lang="en-US" dirty="0"/>
              <a:t> </a:t>
            </a:r>
            <a:r>
              <a:rPr lang="en-US" dirty="0" err="1"/>
              <a:t>folyadékot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hőt</a:t>
            </a:r>
            <a:r>
              <a:rPr lang="en-US" dirty="0"/>
              <a:t> a </a:t>
            </a:r>
            <a:r>
              <a:rPr lang="en-US" dirty="0" err="1"/>
              <a:t>kezünkön</a:t>
            </a:r>
            <a:r>
              <a:rPr lang="en-US" dirty="0"/>
              <a:t> </a:t>
            </a:r>
            <a:r>
              <a:rPr lang="en-US" dirty="0" err="1"/>
              <a:t>ellenőrizzük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Itt</a:t>
            </a:r>
            <a:r>
              <a:rPr lang="en-US" dirty="0"/>
              <a:t> is </a:t>
            </a:r>
            <a:r>
              <a:rPr lang="en-US" dirty="0" err="1"/>
              <a:t>figyelnünk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a </a:t>
            </a:r>
            <a:r>
              <a:rPr lang="en-US" dirty="0" err="1"/>
              <a:t>keletkezett</a:t>
            </a:r>
            <a:r>
              <a:rPr lang="en-US" dirty="0"/>
              <a:t> </a:t>
            </a:r>
            <a:r>
              <a:rPr lang="en-US" dirty="0" err="1"/>
              <a:t>gőzre</a:t>
            </a:r>
            <a:r>
              <a:rPr lang="en-US" dirty="0"/>
              <a:t>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93°-</a:t>
            </a:r>
            <a:r>
              <a:rPr lang="en-US" dirty="0" err="1"/>
              <a:t>ot</a:t>
            </a:r>
            <a:r>
              <a:rPr lang="en-US" dirty="0"/>
              <a:t> is </a:t>
            </a:r>
            <a:r>
              <a:rPr lang="en-US" dirty="0" err="1"/>
              <a:t>elérheti</a:t>
            </a:r>
            <a:r>
              <a:rPr lang="en-US" dirty="0"/>
              <a:t>, </a:t>
            </a:r>
            <a:r>
              <a:rPr lang="en-US" dirty="0" err="1"/>
              <a:t>lyukasszuk</a:t>
            </a:r>
            <a:r>
              <a:rPr lang="en-US" dirty="0"/>
              <a:t> ki a </a:t>
            </a:r>
            <a:r>
              <a:rPr lang="en-US" dirty="0" err="1"/>
              <a:t>tetőket</a:t>
            </a:r>
            <a:r>
              <a:rPr lang="en-US" dirty="0"/>
              <a:t> ha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használjunk</a:t>
            </a:r>
            <a:r>
              <a:rPr lang="en-US" dirty="0"/>
              <a:t> </a:t>
            </a:r>
            <a:r>
              <a:rPr lang="en-US" dirty="0" err="1"/>
              <a:t>szellőzős</a:t>
            </a:r>
            <a:r>
              <a:rPr lang="en-US" dirty="0"/>
              <a:t> </a:t>
            </a:r>
            <a:r>
              <a:rPr lang="en-US" dirty="0" err="1"/>
              <a:t>tetőt</a:t>
            </a:r>
            <a:r>
              <a:rPr lang="en-US" dirty="0"/>
              <a:t>, ha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megoldható</a:t>
            </a:r>
            <a:r>
              <a:rPr lang="en-US" dirty="0"/>
              <a:t> </a:t>
            </a:r>
            <a:r>
              <a:rPr lang="en-US" dirty="0" err="1"/>
              <a:t>legalább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percig</a:t>
            </a:r>
            <a:r>
              <a:rPr lang="en-US" dirty="0"/>
              <a:t> </a:t>
            </a:r>
            <a:r>
              <a:rPr lang="en-US" dirty="0" err="1"/>
              <a:t>állni</a:t>
            </a:r>
            <a:r>
              <a:rPr lang="en-US" dirty="0"/>
              <a:t> </a:t>
            </a:r>
            <a:r>
              <a:rPr lang="en-US" dirty="0" err="1"/>
              <a:t>hagyjuk</a:t>
            </a:r>
            <a:r>
              <a:rPr lang="en-US" dirty="0"/>
              <a:t> </a:t>
            </a:r>
            <a:r>
              <a:rPr lang="en-US" dirty="0" err="1"/>
              <a:t>kinyitás</a:t>
            </a:r>
            <a:r>
              <a:rPr lang="en-US" dirty="0"/>
              <a:t> </a:t>
            </a:r>
            <a:r>
              <a:rPr lang="en-US" dirty="0" err="1"/>
              <a:t>előtt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Mikróban</a:t>
            </a:r>
            <a:r>
              <a:rPr lang="en-US" dirty="0"/>
              <a:t> </a:t>
            </a:r>
            <a:r>
              <a:rPr lang="en-US" dirty="0" err="1"/>
              <a:t>készített</a:t>
            </a:r>
            <a:r>
              <a:rPr lang="en-US" dirty="0"/>
              <a:t> popcorn </a:t>
            </a:r>
            <a:r>
              <a:rPr lang="en-US" dirty="0" err="1"/>
              <a:t>zacsiban</a:t>
            </a:r>
            <a:r>
              <a:rPr lang="en-US" dirty="0"/>
              <a:t> 82°-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gőz</a:t>
            </a:r>
            <a:r>
              <a:rPr lang="en-US" dirty="0"/>
              <a:t> is </a:t>
            </a:r>
            <a:r>
              <a:rPr lang="en-US" dirty="0" err="1"/>
              <a:t>keletkezhet</a:t>
            </a:r>
            <a:r>
              <a:rPr lang="en-US" dirty="0"/>
              <a:t>. </a:t>
            </a:r>
            <a:r>
              <a:rPr lang="en-US" dirty="0" err="1"/>
              <a:t>Arcunktól</a:t>
            </a:r>
            <a:r>
              <a:rPr lang="en-US" dirty="0"/>
              <a:t> </a:t>
            </a:r>
            <a:r>
              <a:rPr lang="en-US" dirty="0" err="1"/>
              <a:t>tartsuk</a:t>
            </a:r>
            <a:r>
              <a:rPr lang="en-US" dirty="0"/>
              <a:t> </a:t>
            </a:r>
            <a:r>
              <a:rPr lang="en-US" dirty="0" err="1"/>
              <a:t>távol</a:t>
            </a:r>
            <a:r>
              <a:rPr lang="en-US" dirty="0"/>
              <a:t> a </a:t>
            </a:r>
            <a:r>
              <a:rPr lang="en-US" dirty="0" err="1"/>
              <a:t>zacskót</a:t>
            </a:r>
            <a:r>
              <a:rPr lang="en-US" dirty="0"/>
              <a:t> </a:t>
            </a:r>
            <a:r>
              <a:rPr lang="en-US" dirty="0" err="1"/>
              <a:t>kinyitáskor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Emlékezz</a:t>
            </a:r>
            <a:r>
              <a:rPr lang="en-US" dirty="0"/>
              <a:t> a </a:t>
            </a:r>
            <a:r>
              <a:rPr lang="en-US" dirty="0" err="1"/>
              <a:t>mikrozott</a:t>
            </a:r>
            <a:r>
              <a:rPr lang="en-US" dirty="0"/>
              <a:t> </a:t>
            </a:r>
            <a:r>
              <a:rPr lang="en-US" dirty="0" err="1"/>
              <a:t>étel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egyenletesen</a:t>
            </a:r>
            <a:r>
              <a:rPr lang="en-US" dirty="0"/>
              <a:t> </a:t>
            </a:r>
            <a:r>
              <a:rPr lang="en-US" dirty="0" err="1"/>
              <a:t>melegszik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ezért</a:t>
            </a:r>
            <a:r>
              <a:rPr lang="en-US" dirty="0"/>
              <a:t> a </a:t>
            </a:r>
            <a:r>
              <a:rPr lang="en-US" dirty="0" err="1"/>
              <a:t>töltelékek</a:t>
            </a:r>
            <a:r>
              <a:rPr lang="en-US" dirty="0"/>
              <a:t> </a:t>
            </a:r>
            <a:r>
              <a:rPr lang="en-US" dirty="0" err="1"/>
              <a:t>sokszor</a:t>
            </a:r>
            <a:r>
              <a:rPr lang="en-US" dirty="0"/>
              <a:t> </a:t>
            </a:r>
            <a:r>
              <a:rPr lang="en-US" dirty="0" err="1"/>
              <a:t>forróbak</a:t>
            </a:r>
            <a:r>
              <a:rPr lang="en-US" dirty="0"/>
              <a:t> mint a </a:t>
            </a:r>
            <a:r>
              <a:rPr lang="en-US" dirty="0" err="1"/>
              <a:t>külsőbb</a:t>
            </a:r>
            <a:r>
              <a:rPr lang="en-US" dirty="0"/>
              <a:t> </a:t>
            </a:r>
            <a:r>
              <a:rPr lang="en-US" dirty="0" err="1"/>
              <a:t>rétegek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mikróban</a:t>
            </a:r>
            <a:r>
              <a:rPr lang="en-US" dirty="0"/>
              <a:t> </a:t>
            </a:r>
            <a:r>
              <a:rPr lang="en-US" dirty="0" err="1"/>
              <a:t>forrás</a:t>
            </a:r>
            <a:r>
              <a:rPr lang="en-US" dirty="0"/>
              <a:t> </a:t>
            </a:r>
            <a:r>
              <a:rPr lang="en-US" dirty="0" err="1"/>
              <a:t>jelei</a:t>
            </a:r>
            <a:r>
              <a:rPr lang="en-US" dirty="0"/>
              <a:t> </a:t>
            </a:r>
            <a:r>
              <a:rPr lang="en-US" dirty="0" err="1"/>
              <a:t>nélkül</a:t>
            </a:r>
            <a:r>
              <a:rPr lang="en-US" dirty="0"/>
              <a:t> is </a:t>
            </a:r>
            <a:r>
              <a:rPr lang="en-US" dirty="0" err="1"/>
              <a:t>elérhetünk</a:t>
            </a:r>
            <a:r>
              <a:rPr lang="en-US" dirty="0"/>
              <a:t> </a:t>
            </a:r>
            <a:r>
              <a:rPr lang="en-US" dirty="0" err="1"/>
              <a:t>forrásnál</a:t>
            </a:r>
            <a:r>
              <a:rPr lang="en-US" dirty="0"/>
              <a:t> </a:t>
            </a:r>
            <a:r>
              <a:rPr lang="en-US" dirty="0" err="1"/>
              <a:t>magasabb</a:t>
            </a:r>
            <a:r>
              <a:rPr lang="en-US" dirty="0"/>
              <a:t> </a:t>
            </a:r>
            <a:r>
              <a:rPr lang="en-US" dirty="0" err="1"/>
              <a:t>hőt</a:t>
            </a:r>
            <a:r>
              <a:rPr lang="en-US" dirty="0"/>
              <a:t>, </a:t>
            </a:r>
            <a:r>
              <a:rPr lang="en-US" dirty="0" err="1"/>
              <a:t>fogyasztás</a:t>
            </a:r>
            <a:r>
              <a:rPr lang="en-US" dirty="0"/>
              <a:t> </a:t>
            </a:r>
            <a:r>
              <a:rPr lang="en-US" dirty="0" err="1"/>
              <a:t>előtt</a:t>
            </a:r>
            <a:r>
              <a:rPr lang="en-US" dirty="0"/>
              <a:t> </a:t>
            </a: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keverjük</a:t>
            </a:r>
            <a:r>
              <a:rPr lang="en-US" dirty="0"/>
              <a:t> meg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ellenőrizzük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ételt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3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539C-3201-4A53-8B93-3178F217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1022"/>
            <a:ext cx="10353761" cy="1491448"/>
          </a:xfrm>
        </p:spPr>
        <p:txBody>
          <a:bodyPr/>
          <a:lstStyle/>
          <a:p>
            <a:r>
              <a:rPr lang="en-US" dirty="0"/>
              <a:t>CSAPVÍZ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C2CB-40EB-4A6D-9862-51E1E24C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3693"/>
            <a:ext cx="10353762" cy="5015883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err="1">
                <a:effectLst/>
              </a:rPr>
              <a:t>Probléma</a:t>
            </a:r>
            <a:r>
              <a:rPr lang="en-US" b="1" u="sng" dirty="0">
                <a:effectLst/>
              </a:rPr>
              <a:t>: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gyermeket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felügyelet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nélkül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hagyták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pillanatra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fluktuáló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víz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hőmérséklet</a:t>
            </a:r>
            <a:endParaRPr lang="en-US" dirty="0">
              <a:effectLst/>
            </a:endParaRPr>
          </a:p>
          <a:p>
            <a:r>
              <a:rPr lang="en-US" b="1" u="sng" dirty="0" err="1">
                <a:effectLst/>
              </a:rPr>
              <a:t>Tippek</a:t>
            </a:r>
            <a:r>
              <a:rPr lang="en-US" b="1" u="sng" dirty="0">
                <a:effectLst/>
              </a:rPr>
              <a:t>: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legbiztonságosabb</a:t>
            </a:r>
            <a:r>
              <a:rPr lang="en-US" dirty="0">
                <a:effectLst/>
              </a:rPr>
              <a:t> a 37°-</a:t>
            </a:r>
            <a:r>
              <a:rPr lang="en-US" dirty="0" err="1">
                <a:effectLst/>
              </a:rPr>
              <a:t>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fürdővíz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gyermeket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vagy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fogyatékossággal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élőket</a:t>
            </a:r>
            <a:r>
              <a:rPr lang="en-US" dirty="0">
                <a:effectLst/>
              </a:rPr>
              <a:t> ne </a:t>
            </a:r>
            <a:r>
              <a:rPr lang="en-US" dirty="0" err="1">
                <a:effectLst/>
              </a:rPr>
              <a:t>hagyjunk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magukra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fürdőben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Beszállás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előtt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töltsük</a:t>
            </a:r>
            <a:r>
              <a:rPr lang="en-US" dirty="0">
                <a:effectLst/>
              </a:rPr>
              <a:t> meg a </a:t>
            </a:r>
            <a:r>
              <a:rPr lang="en-US" dirty="0" err="1">
                <a:effectLst/>
              </a:rPr>
              <a:t>kádat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fürdővízzel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majd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zárjuk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keverjük</a:t>
            </a:r>
            <a:r>
              <a:rPr lang="en-US" dirty="0">
                <a:effectLst/>
              </a:rPr>
              <a:t> meg ha </a:t>
            </a:r>
            <a:r>
              <a:rPr lang="en-US" dirty="0" err="1">
                <a:effectLst/>
              </a:rPr>
              <a:t>kell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mikor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ellenőrizzük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hőfokát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meleg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lehet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forró</a:t>
            </a:r>
            <a:r>
              <a:rPr lang="en-US" dirty="0">
                <a:effectLst/>
              </a:rPr>
              <a:t> ne </a:t>
            </a:r>
            <a:r>
              <a:rPr lang="en-US" dirty="0" err="1">
                <a:effectLst/>
              </a:rPr>
              <a:t>legyen</a:t>
            </a:r>
            <a:r>
              <a:rPr lang="en-US" dirty="0">
                <a:effectLst/>
              </a:rPr>
              <a:t>!</a:t>
            </a:r>
          </a:p>
          <a:p>
            <a:r>
              <a:rPr lang="en-US" dirty="0">
                <a:effectLst/>
              </a:rPr>
              <a:t>A </a:t>
            </a:r>
            <a:r>
              <a:rPr lang="en-US" dirty="0" err="1">
                <a:effectLst/>
              </a:rPr>
              <a:t>meleg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csap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jól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kivehetően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legyen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megjelölve</a:t>
            </a:r>
            <a:r>
              <a:rPr lang="en-US" dirty="0">
                <a:effectLst/>
              </a:rPr>
              <a:t>!</a:t>
            </a:r>
          </a:p>
          <a:p>
            <a:r>
              <a:rPr lang="en-US" dirty="0">
                <a:effectLst/>
              </a:rPr>
              <a:t>A </a:t>
            </a:r>
            <a:r>
              <a:rPr lang="en-US" dirty="0" err="1">
                <a:effectLst/>
              </a:rPr>
              <a:t>gyerek</a:t>
            </a:r>
            <a:r>
              <a:rPr lang="en-US" dirty="0">
                <a:effectLst/>
              </a:rPr>
              <a:t> ne </a:t>
            </a:r>
            <a:r>
              <a:rPr lang="en-US" dirty="0" err="1">
                <a:effectLst/>
              </a:rPr>
              <a:t>állítgassa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hőfokot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és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fürdetés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közben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lehetőleg</a:t>
            </a:r>
            <a:r>
              <a:rPr lang="en-US" dirty="0">
                <a:effectLst/>
              </a:rPr>
              <a:t> ne </a:t>
            </a:r>
            <a:r>
              <a:rPr lang="en-US" dirty="0" err="1">
                <a:effectLst/>
              </a:rPr>
              <a:t>legyen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csapok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felé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fordítva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Ha a </a:t>
            </a:r>
            <a:r>
              <a:rPr lang="en-US" dirty="0" err="1">
                <a:effectLst/>
              </a:rPr>
              <a:t>használó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instabil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helyezzünk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kapaszkodókat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székeket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és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csúszásmentes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felületet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valamint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segélyhívót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Kerüljük</a:t>
            </a:r>
            <a:r>
              <a:rPr lang="en-US" dirty="0">
                <a:effectLst/>
              </a:rPr>
              <a:t> a WC </a:t>
            </a:r>
            <a:r>
              <a:rPr lang="en-US" dirty="0" err="1">
                <a:effectLst/>
              </a:rPr>
              <a:t>lehúzását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csapok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nyitogatását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valamint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vizet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használó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mosó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gatógépek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használatát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más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zuhanyzása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közben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Forrázás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megelőző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hőmérők</a:t>
            </a:r>
            <a:r>
              <a:rPr lang="en-US" dirty="0">
                <a:effectLst/>
              </a:rPr>
              <a:t> is </a:t>
            </a:r>
            <a:r>
              <a:rPr lang="en-US" dirty="0" err="1">
                <a:effectLst/>
              </a:rPr>
              <a:t>elhelyezhetőek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csapokban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melyek</a:t>
            </a:r>
            <a:r>
              <a:rPr lang="en-US" dirty="0">
                <a:effectLst/>
              </a:rPr>
              <a:t> a viz </a:t>
            </a:r>
            <a:r>
              <a:rPr lang="en-US" dirty="0" err="1">
                <a:effectLst/>
              </a:rPr>
              <a:t>hő-fluktuálását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érzékelve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engedik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forró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víz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átengedését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kiváló</a:t>
            </a:r>
            <a:r>
              <a:rPr lang="en-US" dirty="0">
                <a:effectLst/>
              </a:rPr>
              <a:t> ha </a:t>
            </a:r>
            <a:r>
              <a:rPr lang="en-US" dirty="0" err="1">
                <a:effectLst/>
              </a:rPr>
              <a:t>sokan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laknak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együtt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és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csapok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nyitogatás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elkerülhetetlen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696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6739-78E7-4460-9EB0-72258295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EGYÉB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BB8E-B615-4BCC-A67B-96B23ED9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30" y="1731147"/>
            <a:ext cx="11594236" cy="48649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illatosítók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kifejezetten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olajjal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működőek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Forró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gőzzel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műküdő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párologtató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cseréljük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hideg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párásítóra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inkább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mindenképpen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felszínre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helyezzük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megelőzzük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felborulását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előtt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várjuk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kihűljön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Vízforraló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Gőzölős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vasaló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hasonló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feljebb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nyomás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próbáljuk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kinyitni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írányítsuk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Radiátorok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cseréljük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vegyük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szelepeket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hívjunk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inkább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szerelőt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figyelmet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2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6FBA-8EFA-48C0-8CD7-1CA306EF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Általános</a:t>
            </a:r>
            <a:r>
              <a:rPr lang="en-US" dirty="0"/>
              <a:t> </a:t>
            </a:r>
            <a:r>
              <a:rPr lang="en-US" dirty="0" err="1"/>
              <a:t>tudnivalók</a:t>
            </a:r>
            <a:r>
              <a:rPr lang="en-US" dirty="0"/>
              <a:t> </a:t>
            </a:r>
            <a:r>
              <a:rPr lang="en-US" dirty="0" err="1"/>
              <a:t>forralási</a:t>
            </a:r>
            <a:r>
              <a:rPr lang="en-US" dirty="0"/>
              <a:t> </a:t>
            </a:r>
            <a:r>
              <a:rPr lang="en-US" dirty="0" err="1"/>
              <a:t>sérülés</a:t>
            </a:r>
            <a:r>
              <a:rPr lang="en-US" dirty="0"/>
              <a:t> </a:t>
            </a:r>
            <a:r>
              <a:rPr lang="en-US" dirty="0" err="1"/>
              <a:t>esetén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02DA-A98A-402F-AAA1-EF5C6A12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689934"/>
            <a:ext cx="10353762" cy="3101266"/>
          </a:xfrm>
        </p:spPr>
        <p:txBody>
          <a:bodyPr/>
          <a:lstStyle/>
          <a:p>
            <a:r>
              <a:rPr lang="en-US" dirty="0"/>
              <a:t>1 – </a:t>
            </a:r>
            <a:r>
              <a:rPr lang="en-US" dirty="0" err="1"/>
              <a:t>veszélyeztett</a:t>
            </a:r>
            <a:r>
              <a:rPr lang="en-US" dirty="0"/>
              <a:t> </a:t>
            </a:r>
            <a:r>
              <a:rPr lang="en-US" dirty="0" err="1"/>
              <a:t>csoport</a:t>
            </a:r>
            <a:r>
              <a:rPr lang="en-US" dirty="0"/>
              <a:t> </a:t>
            </a:r>
            <a:r>
              <a:rPr lang="en-US" dirty="0" err="1"/>
              <a:t>felismerése</a:t>
            </a:r>
            <a:endParaRPr lang="en-US" dirty="0"/>
          </a:p>
          <a:p>
            <a:r>
              <a:rPr lang="en-US" dirty="0"/>
              <a:t>2 –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hőfok</a:t>
            </a:r>
            <a:r>
              <a:rPr lang="en-US" dirty="0"/>
              <a:t> </a:t>
            </a:r>
            <a:r>
              <a:rPr lang="en-US" dirty="0" err="1"/>
              <a:t>kapcsolata</a:t>
            </a:r>
            <a:endParaRPr lang="en-US" dirty="0"/>
          </a:p>
          <a:p>
            <a:r>
              <a:rPr lang="en-US" dirty="0"/>
              <a:t>3 - </a:t>
            </a:r>
            <a:r>
              <a:rPr lang="en-US" dirty="0" err="1"/>
              <a:t>statisztika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8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CE64-DA0A-488E-AFEB-0CB1DE85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 – </a:t>
            </a:r>
            <a:r>
              <a:rPr lang="en-US" dirty="0" err="1"/>
              <a:t>veszélyeztett</a:t>
            </a:r>
            <a:r>
              <a:rPr lang="en-US" dirty="0"/>
              <a:t> </a:t>
            </a:r>
            <a:r>
              <a:rPr lang="en-US" dirty="0" err="1"/>
              <a:t>csoport</a:t>
            </a:r>
            <a:r>
              <a:rPr lang="en-US" dirty="0"/>
              <a:t> </a:t>
            </a:r>
            <a:r>
              <a:rPr lang="en-US" dirty="0" err="1"/>
              <a:t>felismerése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E41A-5A9A-4AAE-BA28-5FA1F7485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Bárkivel</a:t>
            </a:r>
            <a:r>
              <a:rPr lang="en-US" dirty="0"/>
              <a:t> </a:t>
            </a:r>
            <a:r>
              <a:rPr lang="en-US" dirty="0" err="1"/>
              <a:t>megeshet</a:t>
            </a:r>
            <a:r>
              <a:rPr lang="en-US" dirty="0"/>
              <a:t>, de a </a:t>
            </a:r>
            <a:r>
              <a:rPr lang="en-US" sz="2400" b="1" dirty="0" err="1"/>
              <a:t>kisgyermekek</a:t>
            </a:r>
            <a:r>
              <a:rPr lang="en-US" dirty="0"/>
              <a:t>, </a:t>
            </a:r>
            <a:r>
              <a:rPr lang="en-US" dirty="0" err="1"/>
              <a:t>idősek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sz="2400" b="1" dirty="0" err="1"/>
              <a:t>fogyatékossággal</a:t>
            </a:r>
            <a:r>
              <a:rPr lang="en-US" dirty="0"/>
              <a:t> </a:t>
            </a:r>
            <a:r>
              <a:rPr lang="en-US" dirty="0" err="1"/>
              <a:t>élőkkel</a:t>
            </a:r>
            <a:r>
              <a:rPr lang="en-US" dirty="0"/>
              <a:t> </a:t>
            </a:r>
            <a:r>
              <a:rPr lang="en-US" dirty="0" err="1"/>
              <a:t>fordulnak</a:t>
            </a:r>
            <a:r>
              <a:rPr lang="en-US" dirty="0"/>
              <a:t> </a:t>
            </a:r>
            <a:r>
              <a:rPr lang="en-US" dirty="0" err="1"/>
              <a:t>elő</a:t>
            </a:r>
            <a:r>
              <a:rPr lang="en-US" dirty="0"/>
              <a:t> </a:t>
            </a:r>
            <a:r>
              <a:rPr lang="en-US" dirty="0" err="1"/>
              <a:t>forralási</a:t>
            </a:r>
            <a:r>
              <a:rPr lang="en-US" dirty="0"/>
              <a:t> </a:t>
            </a:r>
            <a:r>
              <a:rPr lang="en-US" dirty="0" err="1"/>
              <a:t>sérülések</a:t>
            </a:r>
            <a:endParaRPr lang="en-US" dirty="0"/>
          </a:p>
          <a:p>
            <a:r>
              <a:rPr lang="en-US" dirty="0" err="1"/>
              <a:t>Leggyakoribb</a:t>
            </a:r>
            <a:r>
              <a:rPr lang="en-US" dirty="0"/>
              <a:t> </a:t>
            </a:r>
            <a:r>
              <a:rPr lang="en-US" dirty="0" err="1"/>
              <a:t>esetek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ételek</a:t>
            </a:r>
            <a:r>
              <a:rPr lang="en-US" dirty="0"/>
              <a:t>/</a:t>
            </a:r>
            <a:r>
              <a:rPr lang="en-US" dirty="0" err="1"/>
              <a:t>italok</a:t>
            </a:r>
            <a:r>
              <a:rPr lang="en-US" dirty="0"/>
              <a:t> </a:t>
            </a:r>
            <a:r>
              <a:rPr lang="en-US" dirty="0" err="1"/>
              <a:t>melegítésémél</a:t>
            </a:r>
            <a:r>
              <a:rPr lang="en-US" dirty="0"/>
              <a:t> </a:t>
            </a:r>
            <a:r>
              <a:rPr lang="en-US" dirty="0" err="1"/>
              <a:t>fordul</a:t>
            </a:r>
            <a:r>
              <a:rPr lang="en-US" dirty="0"/>
              <a:t> </a:t>
            </a:r>
            <a:r>
              <a:rPr lang="en-US" dirty="0" err="1"/>
              <a:t>elő</a:t>
            </a:r>
            <a:r>
              <a:rPr lang="en-US" dirty="0"/>
              <a:t>, </a:t>
            </a:r>
            <a:r>
              <a:rPr lang="en-US" dirty="0" err="1"/>
              <a:t>valamint</a:t>
            </a:r>
            <a:r>
              <a:rPr lang="en-US" dirty="0"/>
              <a:t> a </a:t>
            </a:r>
            <a:r>
              <a:rPr lang="en-US" dirty="0" err="1"/>
              <a:t>kád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zuhany</a:t>
            </a:r>
            <a:r>
              <a:rPr lang="en-US" dirty="0"/>
              <a:t> </a:t>
            </a:r>
            <a:r>
              <a:rPr lang="en-US" dirty="0" err="1"/>
              <a:t>körül</a:t>
            </a:r>
            <a:r>
              <a:rPr lang="en-US" dirty="0"/>
              <a:t> – </a:t>
            </a: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u="sng" dirty="0" err="1"/>
              <a:t>otthonunkban</a:t>
            </a:r>
            <a:endParaRPr lang="en-US" u="sng" dirty="0"/>
          </a:p>
          <a:p>
            <a:r>
              <a:rPr lang="en-US" dirty="0" err="1"/>
              <a:t>Komolyabb</a:t>
            </a:r>
            <a:r>
              <a:rPr lang="en-US" dirty="0"/>
              <a:t> </a:t>
            </a:r>
            <a:r>
              <a:rPr lang="en-US" dirty="0" err="1"/>
              <a:t>sérülések</a:t>
            </a:r>
            <a:r>
              <a:rPr lang="en-US" dirty="0"/>
              <a:t> a </a:t>
            </a:r>
            <a:r>
              <a:rPr lang="en-US" dirty="0" err="1"/>
              <a:t>munkahelyeken</a:t>
            </a:r>
            <a:r>
              <a:rPr lang="en-US" dirty="0"/>
              <a:t> is </a:t>
            </a:r>
            <a:r>
              <a:rPr lang="en-US" dirty="0" err="1"/>
              <a:t>előfordulhatnak</a:t>
            </a:r>
            <a:r>
              <a:rPr lang="en-US" dirty="0"/>
              <a:t>, ha </a:t>
            </a:r>
            <a:r>
              <a:rPr lang="en-US" dirty="0" err="1"/>
              <a:t>valami</a:t>
            </a:r>
            <a:r>
              <a:rPr lang="en-US" dirty="0"/>
              <a:t> </a:t>
            </a:r>
            <a:r>
              <a:rPr lang="en-US" dirty="0" err="1"/>
              <a:t>cső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szelep</a:t>
            </a:r>
            <a:r>
              <a:rPr lang="en-US" dirty="0"/>
              <a:t> </a:t>
            </a:r>
            <a:r>
              <a:rPr lang="en-US" dirty="0" err="1"/>
              <a:t>megsérül</a:t>
            </a:r>
            <a:r>
              <a:rPr lang="en-US" dirty="0"/>
              <a:t>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gőzt</a:t>
            </a:r>
            <a:r>
              <a:rPr lang="en-US" dirty="0"/>
              <a:t> </a:t>
            </a:r>
            <a:r>
              <a:rPr lang="en-US" dirty="0" err="1"/>
              <a:t>szállít</a:t>
            </a:r>
            <a:endParaRPr lang="en-US" dirty="0"/>
          </a:p>
          <a:p>
            <a:r>
              <a:rPr lang="en-US" dirty="0"/>
              <a:t>Mind </a:t>
            </a:r>
            <a:r>
              <a:rPr lang="en-US" dirty="0" err="1"/>
              <a:t>magatartási</a:t>
            </a:r>
            <a:r>
              <a:rPr lang="en-US" dirty="0"/>
              <a:t> mind </a:t>
            </a:r>
            <a:r>
              <a:rPr lang="en-US" dirty="0" err="1"/>
              <a:t>környezeti</a:t>
            </a:r>
            <a:r>
              <a:rPr lang="en-US" dirty="0"/>
              <a:t> </a:t>
            </a:r>
            <a:r>
              <a:rPr lang="en-US" dirty="0" err="1"/>
              <a:t>faktorok</a:t>
            </a:r>
            <a:r>
              <a:rPr lang="en-US" dirty="0"/>
              <a:t> </a:t>
            </a:r>
            <a:r>
              <a:rPr lang="en-US" dirty="0" err="1"/>
              <a:t>közrejátszannak</a:t>
            </a:r>
            <a:r>
              <a:rPr lang="en-US" dirty="0"/>
              <a:t> –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fontos</a:t>
            </a:r>
            <a:r>
              <a:rPr lang="en-US" dirty="0"/>
              <a:t> a 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felkészítés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570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A475-B758-4F94-A39B-5EB015D5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–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hőfok</a:t>
            </a:r>
            <a:r>
              <a:rPr lang="en-US" dirty="0"/>
              <a:t> </a:t>
            </a:r>
            <a:r>
              <a:rPr lang="en-US" dirty="0" err="1"/>
              <a:t>kapcsolata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7282C-B516-4926-94AC-A65022C9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44712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forralási</a:t>
            </a:r>
            <a:r>
              <a:rPr lang="en-US" dirty="0"/>
              <a:t> </a:t>
            </a:r>
            <a:r>
              <a:rPr lang="en-US" dirty="0" err="1"/>
              <a:t>sérülés</a:t>
            </a:r>
            <a:r>
              <a:rPr lang="en-US" dirty="0"/>
              <a:t> </a:t>
            </a:r>
            <a:r>
              <a:rPr lang="en-US" dirty="0" err="1"/>
              <a:t>súlyossága</a:t>
            </a:r>
            <a:r>
              <a:rPr lang="en-US" dirty="0"/>
              <a:t> </a:t>
            </a:r>
            <a:r>
              <a:rPr lang="en-US" dirty="0" err="1"/>
              <a:t>függ</a:t>
            </a:r>
            <a:r>
              <a:rPr lang="en-US" dirty="0"/>
              <a:t> a </a:t>
            </a:r>
            <a:r>
              <a:rPr lang="en-US" b="1" dirty="0" err="1"/>
              <a:t>hőmérséklettől</a:t>
            </a:r>
            <a:r>
              <a:rPr lang="en-US" dirty="0"/>
              <a:t> </a:t>
            </a:r>
            <a:r>
              <a:rPr lang="en-US" dirty="0" err="1"/>
              <a:t>valamint</a:t>
            </a:r>
            <a:r>
              <a:rPr lang="en-US" dirty="0"/>
              <a:t> a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b="1" dirty="0" err="1"/>
              <a:t>időtől</a:t>
            </a:r>
            <a:r>
              <a:rPr lang="en-US" dirty="0"/>
              <a:t> </a:t>
            </a:r>
            <a:r>
              <a:rPr lang="en-US" dirty="0" err="1"/>
              <a:t>ameddig</a:t>
            </a:r>
            <a:r>
              <a:rPr lang="en-US" dirty="0"/>
              <a:t> a </a:t>
            </a:r>
            <a:r>
              <a:rPr lang="en-US" dirty="0" err="1"/>
              <a:t>felületet</a:t>
            </a:r>
            <a:r>
              <a:rPr lang="en-US" dirty="0"/>
              <a:t> a </a:t>
            </a:r>
            <a:r>
              <a:rPr lang="en-US" dirty="0" err="1"/>
              <a:t>hő</a:t>
            </a:r>
            <a:r>
              <a:rPr lang="en-US" dirty="0"/>
              <a:t> </a:t>
            </a:r>
            <a:r>
              <a:rPr lang="en-US" dirty="0" err="1"/>
              <a:t>érte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csapból</a:t>
            </a:r>
            <a:r>
              <a:rPr lang="en-US" dirty="0"/>
              <a:t> </a:t>
            </a:r>
            <a:r>
              <a:rPr lang="en-US" dirty="0" err="1"/>
              <a:t>folyó</a:t>
            </a:r>
            <a:r>
              <a:rPr lang="en-US" dirty="0"/>
              <a:t> </a:t>
            </a:r>
            <a:r>
              <a:rPr lang="en-US" dirty="0" err="1"/>
              <a:t>víz</a:t>
            </a:r>
            <a:r>
              <a:rPr lang="en-US" dirty="0"/>
              <a:t> maximum </a:t>
            </a:r>
            <a:r>
              <a:rPr lang="en-US" dirty="0" err="1"/>
              <a:t>hője</a:t>
            </a:r>
            <a:r>
              <a:rPr lang="en-US" dirty="0"/>
              <a:t> 48° Celsius – </a:t>
            </a:r>
            <a:r>
              <a:rPr lang="en-US" dirty="0" err="1"/>
              <a:t>ez</a:t>
            </a:r>
            <a:r>
              <a:rPr lang="en-US" dirty="0"/>
              <a:t> kb 5 perc </a:t>
            </a:r>
            <a:r>
              <a:rPr lang="en-US" dirty="0" err="1"/>
              <a:t>alatt</a:t>
            </a:r>
            <a:r>
              <a:rPr lang="en-US" dirty="0"/>
              <a:t> 3°-ú </a:t>
            </a:r>
            <a:r>
              <a:rPr lang="en-US" dirty="0" err="1"/>
              <a:t>égési</a:t>
            </a:r>
            <a:r>
              <a:rPr lang="en-US" dirty="0"/>
              <a:t> </a:t>
            </a:r>
            <a:r>
              <a:rPr lang="en-US" dirty="0" err="1"/>
              <a:t>sérülést</a:t>
            </a:r>
            <a:r>
              <a:rPr lang="en-US" dirty="0"/>
              <a:t> </a:t>
            </a:r>
            <a:r>
              <a:rPr lang="en-US" dirty="0" err="1"/>
              <a:t>okozhat</a:t>
            </a:r>
            <a:endParaRPr lang="en-US" dirty="0"/>
          </a:p>
          <a:p>
            <a:r>
              <a:rPr lang="en-US" dirty="0"/>
              <a:t>De ha 60° </a:t>
            </a:r>
            <a:r>
              <a:rPr lang="en-US" dirty="0" err="1"/>
              <a:t>Celsiusról</a:t>
            </a:r>
            <a:r>
              <a:rPr lang="en-US" dirty="0"/>
              <a:t> </a:t>
            </a:r>
            <a:r>
              <a:rPr lang="en-US" dirty="0" err="1"/>
              <a:t>beszélünk</a:t>
            </a:r>
            <a:r>
              <a:rPr lang="en-US" dirty="0"/>
              <a:t> </a:t>
            </a:r>
            <a:r>
              <a:rPr lang="en-US" dirty="0" err="1"/>
              <a:t>akkor</a:t>
            </a:r>
            <a:r>
              <a:rPr lang="en-US" dirty="0"/>
              <a:t> 5 </a:t>
            </a:r>
            <a:r>
              <a:rPr lang="en-US" dirty="0" err="1"/>
              <a:t>másodperc</a:t>
            </a:r>
            <a:r>
              <a:rPr lang="en-US" dirty="0"/>
              <a:t> is </a:t>
            </a:r>
            <a:r>
              <a:rPr lang="en-US" dirty="0" err="1"/>
              <a:t>elég</a:t>
            </a:r>
            <a:r>
              <a:rPr lang="en-US" dirty="0"/>
              <a:t> (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italok</a:t>
            </a:r>
            <a:r>
              <a:rPr lang="en-US" dirty="0"/>
              <a:t> pl. </a:t>
            </a:r>
            <a:r>
              <a:rPr lang="en-US" dirty="0" err="1"/>
              <a:t>kávé</a:t>
            </a:r>
            <a:r>
              <a:rPr lang="en-US" dirty="0"/>
              <a:t>, tea, </a:t>
            </a:r>
            <a:r>
              <a:rPr lang="en-US" dirty="0" err="1"/>
              <a:t>kakaó</a:t>
            </a:r>
            <a:r>
              <a:rPr lang="en-US" dirty="0"/>
              <a:t> kb. 71-82° </a:t>
            </a:r>
            <a:r>
              <a:rPr lang="en-US" dirty="0" err="1"/>
              <a:t>Celsiuson</a:t>
            </a:r>
            <a:r>
              <a:rPr lang="en-US" dirty="0"/>
              <a:t> </a:t>
            </a:r>
            <a:r>
              <a:rPr lang="en-US" dirty="0" err="1"/>
              <a:t>kerülnek</a:t>
            </a:r>
            <a:r>
              <a:rPr lang="en-US" dirty="0"/>
              <a:t> </a:t>
            </a:r>
            <a:r>
              <a:rPr lang="en-US" dirty="0" err="1"/>
              <a:t>felszolgálásra</a:t>
            </a:r>
            <a:r>
              <a:rPr lang="en-US" dirty="0"/>
              <a:t> –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azonnali</a:t>
            </a:r>
            <a:r>
              <a:rPr lang="en-US" dirty="0"/>
              <a:t> </a:t>
            </a:r>
            <a:r>
              <a:rPr lang="en-US" dirty="0" err="1"/>
              <a:t>égési</a:t>
            </a:r>
            <a:r>
              <a:rPr lang="en-US" dirty="0"/>
              <a:t> </a:t>
            </a:r>
            <a:r>
              <a:rPr lang="en-US" dirty="0" err="1"/>
              <a:t>sérüléseket</a:t>
            </a:r>
            <a:r>
              <a:rPr lang="en-US" dirty="0"/>
              <a:t> </a:t>
            </a:r>
            <a:r>
              <a:rPr lang="en-US" dirty="0" err="1"/>
              <a:t>okozhat</a:t>
            </a:r>
            <a:endParaRPr lang="en-US" dirty="0"/>
          </a:p>
          <a:p>
            <a:r>
              <a:rPr lang="en-US" dirty="0" err="1"/>
              <a:t>Mivel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azonnali</a:t>
            </a:r>
            <a:r>
              <a:rPr lang="en-US" dirty="0"/>
              <a:t> </a:t>
            </a:r>
            <a:r>
              <a:rPr lang="en-US" dirty="0" err="1"/>
              <a:t>reagálás</a:t>
            </a:r>
            <a:r>
              <a:rPr lang="en-US" dirty="0"/>
              <a:t> </a:t>
            </a:r>
            <a:r>
              <a:rPr lang="en-US" dirty="0" err="1"/>
              <a:t>segít</a:t>
            </a:r>
            <a:r>
              <a:rPr lang="en-US" dirty="0"/>
              <a:t> (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anyag</a:t>
            </a:r>
            <a:r>
              <a:rPr lang="en-US" dirty="0"/>
              <a:t> </a:t>
            </a:r>
            <a:r>
              <a:rPr lang="en-US" dirty="0" err="1"/>
              <a:t>eltávolítása</a:t>
            </a:r>
            <a:r>
              <a:rPr lang="en-US" dirty="0"/>
              <a:t>, </a:t>
            </a:r>
            <a:r>
              <a:rPr lang="en-US" dirty="0" err="1"/>
              <a:t>hűtés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) </a:t>
            </a:r>
            <a:r>
              <a:rPr lang="en-US" dirty="0" err="1"/>
              <a:t>ezért</a:t>
            </a:r>
            <a:r>
              <a:rPr lang="en-US" dirty="0"/>
              <a:t> a </a:t>
            </a:r>
            <a:r>
              <a:rPr lang="en-US" dirty="0" err="1"/>
              <a:t>rácseppenő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fröcskölő</a:t>
            </a:r>
            <a:r>
              <a:rPr lang="en-US" dirty="0"/>
              <a:t>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folyadék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okoz</a:t>
            </a:r>
            <a:r>
              <a:rPr lang="en-US" dirty="0"/>
              <a:t> </a:t>
            </a:r>
            <a:r>
              <a:rPr lang="en-US" dirty="0" err="1"/>
              <a:t>oly</a:t>
            </a:r>
            <a:r>
              <a:rPr lang="en-US" dirty="0"/>
              <a:t> </a:t>
            </a:r>
            <a:r>
              <a:rPr lang="en-US" dirty="0" err="1"/>
              <a:t>mély</a:t>
            </a:r>
            <a:r>
              <a:rPr lang="en-US" dirty="0"/>
              <a:t> </a:t>
            </a:r>
            <a:r>
              <a:rPr lang="en-US" dirty="0" err="1"/>
              <a:t>égési</a:t>
            </a:r>
            <a:r>
              <a:rPr lang="en-US" dirty="0"/>
              <a:t> </a:t>
            </a:r>
            <a:r>
              <a:rPr lang="en-US" dirty="0" err="1"/>
              <a:t>sérüléseket</a:t>
            </a:r>
            <a:r>
              <a:rPr lang="en-US" dirty="0"/>
              <a:t> mint pl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vízzel</a:t>
            </a:r>
            <a:r>
              <a:rPr lang="en-US" dirty="0"/>
              <a:t> </a:t>
            </a:r>
            <a:r>
              <a:rPr lang="en-US" dirty="0" err="1"/>
              <a:t>teli</a:t>
            </a:r>
            <a:r>
              <a:rPr lang="en-US" dirty="0"/>
              <a:t> </a:t>
            </a:r>
            <a:r>
              <a:rPr lang="en-US" dirty="0" err="1"/>
              <a:t>kád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716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6F13-A18A-4361-B1CF-2AA4CFBC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Fiatal</a:t>
            </a:r>
            <a:r>
              <a:rPr lang="en-US" dirty="0"/>
              <a:t> </a:t>
            </a:r>
            <a:r>
              <a:rPr lang="en-US" dirty="0" err="1"/>
              <a:t>gyermekek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3A34-34B0-4CD9-AC02-74793E4E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37678"/>
            <a:ext cx="10353762" cy="4598632"/>
          </a:xfrm>
        </p:spPr>
        <p:txBody>
          <a:bodyPr>
            <a:normAutofit/>
          </a:bodyPr>
          <a:lstStyle/>
          <a:p>
            <a:r>
              <a:rPr lang="en-US" b="1" u="sng" dirty="0" err="1"/>
              <a:t>Rizikó</a:t>
            </a:r>
            <a:r>
              <a:rPr lang="en-US" b="1" u="sng" dirty="0"/>
              <a:t> </a:t>
            </a:r>
            <a:r>
              <a:rPr lang="en-US" b="1" u="sng" dirty="0" err="1"/>
              <a:t>faktorok</a:t>
            </a:r>
            <a:r>
              <a:rPr lang="en-US" b="1" u="sng" dirty="0"/>
              <a:t>:</a:t>
            </a:r>
          </a:p>
          <a:p>
            <a:r>
              <a:rPr lang="en-US" dirty="0" err="1"/>
              <a:t>Vékonyabb</a:t>
            </a:r>
            <a:r>
              <a:rPr lang="en-US" dirty="0"/>
              <a:t> </a:t>
            </a:r>
            <a:r>
              <a:rPr lang="en-US" dirty="0" err="1"/>
              <a:t>bőrrel</a:t>
            </a:r>
            <a:r>
              <a:rPr lang="en-US" dirty="0"/>
              <a:t> </a:t>
            </a:r>
            <a:r>
              <a:rPr lang="en-US" dirty="0" err="1"/>
              <a:t>rendelkeznek</a:t>
            </a:r>
            <a:r>
              <a:rPr lang="en-US" dirty="0"/>
              <a:t>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őket</a:t>
            </a:r>
            <a:r>
              <a:rPr lang="en-US" dirty="0"/>
              <a:t> </a:t>
            </a:r>
            <a:r>
              <a:rPr lang="en-US" dirty="0" err="1"/>
              <a:t>ért</a:t>
            </a:r>
            <a:r>
              <a:rPr lang="en-US" dirty="0"/>
              <a:t> </a:t>
            </a:r>
            <a:r>
              <a:rPr lang="en-US" dirty="0" err="1"/>
              <a:t>hő</a:t>
            </a:r>
            <a:r>
              <a:rPr lang="en-US" dirty="0"/>
              <a:t>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időtartalom</a:t>
            </a:r>
            <a:r>
              <a:rPr lang="en-US" dirty="0"/>
              <a:t> </a:t>
            </a:r>
            <a:r>
              <a:rPr lang="en-US" dirty="0" err="1"/>
              <a:t>sokkal</a:t>
            </a:r>
            <a:r>
              <a:rPr lang="en-US" dirty="0"/>
              <a:t> </a:t>
            </a:r>
            <a:r>
              <a:rPr lang="en-US" dirty="0" err="1"/>
              <a:t>fontosabb</a:t>
            </a:r>
            <a:r>
              <a:rPr lang="en-US" dirty="0"/>
              <a:t> </a:t>
            </a:r>
            <a:r>
              <a:rPr lang="en-US" dirty="0" err="1"/>
              <a:t>faktor</a:t>
            </a:r>
            <a:endParaRPr lang="en-US" dirty="0"/>
          </a:p>
          <a:p>
            <a:r>
              <a:rPr lang="en-US" dirty="0" err="1"/>
              <a:t>Kisebb</a:t>
            </a:r>
            <a:r>
              <a:rPr lang="en-US" dirty="0"/>
              <a:t> </a:t>
            </a:r>
            <a:r>
              <a:rPr lang="en-US" dirty="0" err="1"/>
              <a:t>testfelszínnel</a:t>
            </a:r>
            <a:r>
              <a:rPr lang="en-US" dirty="0"/>
              <a:t> </a:t>
            </a:r>
            <a:r>
              <a:rPr lang="en-US" dirty="0" err="1"/>
              <a:t>rendelkeznek</a:t>
            </a:r>
            <a:r>
              <a:rPr lang="en-US" dirty="0"/>
              <a:t> </a:t>
            </a:r>
            <a:r>
              <a:rPr lang="en-US" dirty="0" err="1"/>
              <a:t>tehát</a:t>
            </a:r>
            <a:r>
              <a:rPr lang="en-US" dirty="0"/>
              <a:t> a </a:t>
            </a:r>
            <a:r>
              <a:rPr lang="en-US" dirty="0" err="1"/>
              <a:t>mennyiség</a:t>
            </a:r>
            <a:r>
              <a:rPr lang="en-US" dirty="0"/>
              <a:t> (pl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bögre</a:t>
            </a:r>
            <a:r>
              <a:rPr lang="en-US" dirty="0"/>
              <a:t> </a:t>
            </a:r>
            <a:r>
              <a:rPr lang="en-US" dirty="0" err="1"/>
              <a:t>kávé</a:t>
            </a:r>
            <a:r>
              <a:rPr lang="en-US" dirty="0"/>
              <a:t>) </a:t>
            </a:r>
            <a:r>
              <a:rPr lang="en-US" dirty="0" err="1"/>
              <a:t>sokkal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részben</a:t>
            </a:r>
            <a:r>
              <a:rPr lang="en-US" dirty="0"/>
              <a:t> </a:t>
            </a:r>
            <a:r>
              <a:rPr lang="en-US" dirty="0" err="1"/>
              <a:t>érintheti</a:t>
            </a:r>
            <a:r>
              <a:rPr lang="en-US" dirty="0"/>
              <a:t> </a:t>
            </a:r>
            <a:r>
              <a:rPr lang="en-US" dirty="0" err="1"/>
              <a:t>őket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kis</a:t>
            </a:r>
            <a:r>
              <a:rPr lang="en-US" dirty="0"/>
              <a:t> </a:t>
            </a:r>
            <a:r>
              <a:rPr lang="en-US" dirty="0" err="1"/>
              <a:t>gyerekeknek</a:t>
            </a:r>
            <a:r>
              <a:rPr lang="en-US" dirty="0"/>
              <a:t> </a:t>
            </a:r>
            <a:r>
              <a:rPr lang="en-US" dirty="0" err="1"/>
              <a:t>kisebb</a:t>
            </a:r>
            <a:r>
              <a:rPr lang="en-US" dirty="0"/>
              <a:t> a </a:t>
            </a:r>
            <a:r>
              <a:rPr lang="en-US" dirty="0" err="1"/>
              <a:t>környezetükre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</a:t>
            </a:r>
            <a:r>
              <a:rPr lang="en-US" dirty="0" err="1"/>
              <a:t>ráhatásuk</a:t>
            </a:r>
            <a:r>
              <a:rPr lang="en-US" dirty="0"/>
              <a:t> is – </a:t>
            </a:r>
            <a:r>
              <a:rPr lang="en-US" dirty="0" err="1"/>
              <a:t>nehezebben</a:t>
            </a:r>
            <a:r>
              <a:rPr lang="en-US" dirty="0"/>
              <a:t> </a:t>
            </a:r>
            <a:r>
              <a:rPr lang="en-US" dirty="0" err="1"/>
              <a:t>érzékelik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valami</a:t>
            </a:r>
            <a:r>
              <a:rPr lang="en-US" dirty="0"/>
              <a:t> </a:t>
            </a:r>
            <a:r>
              <a:rPr lang="en-US" dirty="0" err="1"/>
              <a:t>veszélyes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kisebb</a:t>
            </a:r>
            <a:r>
              <a:rPr lang="en-US" dirty="0"/>
              <a:t> a </a:t>
            </a:r>
            <a:r>
              <a:rPr lang="en-US" dirty="0" err="1"/>
              <a:t>menekülési</a:t>
            </a:r>
            <a:r>
              <a:rPr lang="en-US" dirty="0"/>
              <a:t> </a:t>
            </a:r>
            <a:r>
              <a:rPr lang="en-US" dirty="0" err="1"/>
              <a:t>kézségük</a:t>
            </a:r>
            <a:r>
              <a:rPr lang="en-US" dirty="0"/>
              <a:t> ha </a:t>
            </a:r>
            <a:r>
              <a:rPr lang="en-US" dirty="0" err="1"/>
              <a:t>magukra</a:t>
            </a:r>
            <a:r>
              <a:rPr lang="en-US" dirty="0"/>
              <a:t> </a:t>
            </a:r>
            <a:r>
              <a:rPr lang="en-US" dirty="0" err="1"/>
              <a:t>vannak</a:t>
            </a:r>
            <a:r>
              <a:rPr lang="en-US" dirty="0"/>
              <a:t> </a:t>
            </a:r>
            <a:r>
              <a:rPr lang="en-US" dirty="0" err="1"/>
              <a:t>hagyva</a:t>
            </a:r>
            <a:r>
              <a:rPr lang="en-US" dirty="0"/>
              <a:t>, de a </a:t>
            </a:r>
            <a:r>
              <a:rPr lang="en-US" dirty="0" err="1"/>
              <a:t>világuk</a:t>
            </a:r>
            <a:r>
              <a:rPr lang="en-US" dirty="0"/>
              <a:t> is </a:t>
            </a:r>
            <a:r>
              <a:rPr lang="en-US" dirty="0" err="1"/>
              <a:t>naponta</a:t>
            </a:r>
            <a:r>
              <a:rPr lang="en-US" dirty="0"/>
              <a:t> </a:t>
            </a:r>
            <a:r>
              <a:rPr lang="en-US" dirty="0" err="1"/>
              <a:t>változik</a:t>
            </a:r>
            <a:r>
              <a:rPr lang="en-US" dirty="0"/>
              <a:t> </a:t>
            </a:r>
            <a:r>
              <a:rPr lang="en-US" dirty="0" err="1"/>
              <a:t>hiszen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nappal</a:t>
            </a:r>
            <a:r>
              <a:rPr lang="en-US" dirty="0"/>
              <a:t> </a:t>
            </a:r>
            <a:r>
              <a:rPr lang="en-US" dirty="0" err="1"/>
              <a:t>egyre</a:t>
            </a:r>
            <a:r>
              <a:rPr lang="en-US" dirty="0"/>
              <a:t> </a:t>
            </a:r>
            <a:r>
              <a:rPr lang="en-US" dirty="0" err="1"/>
              <a:t>ügyesebbek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magasabbak</a:t>
            </a:r>
            <a:r>
              <a:rPr lang="en-US" dirty="0"/>
              <a:t> –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mindent</a:t>
            </a:r>
            <a:r>
              <a:rPr lang="en-US" dirty="0"/>
              <a:t> </a:t>
            </a:r>
            <a:r>
              <a:rPr lang="en-US" dirty="0" err="1"/>
              <a:t>elérnek</a:t>
            </a:r>
            <a:r>
              <a:rPr lang="en-US" dirty="0"/>
              <a:t>,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értve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lang="en-US" dirty="0"/>
              <a:t> a FORRÓ FOLYADÉKOK ÉGETNEK!!</a:t>
            </a:r>
          </a:p>
        </p:txBody>
      </p:sp>
    </p:spTree>
    <p:extLst>
      <p:ext uri="{BB962C8B-B14F-4D97-AF65-F5344CB8AC3E}">
        <p14:creationId xmlns:p14="http://schemas.microsoft.com/office/powerpoint/2010/main" val="320539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7A69-E7DC-4995-812A-579EBBDD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Időskorúak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D30B2-677A-49E4-864A-F3A0A87A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20146"/>
          </a:xfrm>
        </p:spPr>
        <p:txBody>
          <a:bodyPr/>
          <a:lstStyle/>
          <a:p>
            <a:r>
              <a:rPr lang="en-US" dirty="0"/>
              <a:t>Pont mint a </a:t>
            </a:r>
            <a:r>
              <a:rPr lang="en-US" dirty="0" err="1"/>
              <a:t>gyerekek</a:t>
            </a:r>
            <a:r>
              <a:rPr lang="en-US" dirty="0"/>
              <a:t>, </a:t>
            </a:r>
            <a:r>
              <a:rPr lang="en-US" dirty="0" err="1"/>
              <a:t>nekik</a:t>
            </a:r>
            <a:r>
              <a:rPr lang="en-US" dirty="0"/>
              <a:t> is </a:t>
            </a:r>
            <a:r>
              <a:rPr lang="en-US" dirty="0" err="1"/>
              <a:t>vékonyabb</a:t>
            </a:r>
            <a:r>
              <a:rPr lang="en-US" dirty="0"/>
              <a:t> a </a:t>
            </a:r>
            <a:r>
              <a:rPr lang="en-US" dirty="0" err="1"/>
              <a:t>bőrük</a:t>
            </a:r>
            <a:r>
              <a:rPr lang="en-US" dirty="0"/>
              <a:t> – </a:t>
            </a: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hő</a:t>
            </a:r>
            <a:r>
              <a:rPr lang="en-US" dirty="0"/>
              <a:t> </a:t>
            </a:r>
            <a:r>
              <a:rPr lang="en-US" dirty="0" err="1"/>
              <a:t>faktorok</a:t>
            </a:r>
            <a:r>
              <a:rPr lang="en-US" dirty="0"/>
              <a:t> </a:t>
            </a:r>
            <a:r>
              <a:rPr lang="en-US" dirty="0" err="1"/>
              <a:t>felsokszorozódnak</a:t>
            </a:r>
            <a:r>
              <a:rPr lang="en-US" dirty="0"/>
              <a:t> </a:t>
            </a:r>
            <a:r>
              <a:rPr lang="en-US" dirty="0" err="1"/>
              <a:t>itt</a:t>
            </a:r>
            <a:r>
              <a:rPr lang="en-US" dirty="0"/>
              <a:t> is</a:t>
            </a:r>
          </a:p>
          <a:p>
            <a:r>
              <a:rPr lang="en-US" dirty="0"/>
              <a:t>A </a:t>
            </a:r>
            <a:r>
              <a:rPr lang="en-US" dirty="0" err="1"/>
              <a:t>meleg-érzet</a:t>
            </a:r>
            <a:r>
              <a:rPr lang="en-US" dirty="0"/>
              <a:t> </a:t>
            </a:r>
            <a:r>
              <a:rPr lang="en-US" dirty="0" err="1"/>
              <a:t>kézségük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sérült</a:t>
            </a:r>
            <a:r>
              <a:rPr lang="en-US" dirty="0"/>
              <a:t> </a:t>
            </a:r>
            <a:r>
              <a:rPr lang="en-US" dirty="0" err="1"/>
              <a:t>valamilyen</a:t>
            </a:r>
            <a:r>
              <a:rPr lang="en-US" dirty="0"/>
              <a:t> </a:t>
            </a:r>
            <a:r>
              <a:rPr lang="en-US" dirty="0" err="1"/>
              <a:t>betegség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,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baj</a:t>
            </a:r>
            <a:r>
              <a:rPr lang="en-US" dirty="0"/>
              <a:t> </a:t>
            </a:r>
            <a:r>
              <a:rPr lang="en-US" dirty="0" err="1"/>
              <a:t>megtörténtével</a:t>
            </a:r>
            <a:r>
              <a:rPr lang="en-US" dirty="0"/>
              <a:t> </a:t>
            </a:r>
            <a:r>
              <a:rPr lang="en-US" dirty="0" err="1"/>
              <a:t>realizálják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égést</a:t>
            </a:r>
            <a:r>
              <a:rPr lang="en-US" dirty="0"/>
              <a:t>.</a:t>
            </a:r>
          </a:p>
          <a:p>
            <a:r>
              <a:rPr lang="en-US" dirty="0" err="1"/>
              <a:t>Rosszabb</a:t>
            </a:r>
            <a:r>
              <a:rPr lang="en-US" dirty="0"/>
              <a:t> </a:t>
            </a:r>
            <a:r>
              <a:rPr lang="en-US" dirty="0" err="1"/>
              <a:t>mikrokeringéssel</a:t>
            </a:r>
            <a:r>
              <a:rPr lang="en-US" dirty="0"/>
              <a:t> </a:t>
            </a:r>
            <a:r>
              <a:rPr lang="en-US" dirty="0" err="1"/>
              <a:t>rendelkeznek</a:t>
            </a:r>
            <a:r>
              <a:rPr lang="en-US" dirty="0"/>
              <a:t> </a:t>
            </a:r>
            <a:r>
              <a:rPr lang="en-US" dirty="0" err="1"/>
              <a:t>ezért</a:t>
            </a:r>
            <a:r>
              <a:rPr lang="en-US" dirty="0"/>
              <a:t> is </a:t>
            </a:r>
            <a:r>
              <a:rPr lang="en-US" dirty="0" err="1"/>
              <a:t>lassabban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a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anyagot</a:t>
            </a:r>
            <a:r>
              <a:rPr lang="en-US" dirty="0"/>
              <a:t> </a:t>
            </a:r>
            <a:r>
              <a:rPr lang="en-US" dirty="0" err="1"/>
              <a:t>eltávolítani</a:t>
            </a:r>
            <a:r>
              <a:rPr lang="en-US" dirty="0"/>
              <a:t> </a:t>
            </a:r>
            <a:r>
              <a:rPr lang="en-US" dirty="0" err="1"/>
              <a:t>bőrükről</a:t>
            </a:r>
            <a:r>
              <a:rPr lang="en-US" dirty="0"/>
              <a:t>, mint a </a:t>
            </a:r>
            <a:r>
              <a:rPr lang="en-US" dirty="0" err="1"/>
              <a:t>fiatalabb</a:t>
            </a:r>
            <a:r>
              <a:rPr lang="en-US" dirty="0"/>
              <a:t> </a:t>
            </a:r>
            <a:r>
              <a:rPr lang="en-US" dirty="0" err="1"/>
              <a:t>korosztályéról</a:t>
            </a:r>
            <a:endParaRPr lang="en-US" dirty="0"/>
          </a:p>
          <a:p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gyakrabb</a:t>
            </a:r>
            <a:r>
              <a:rPr lang="en-US" dirty="0"/>
              <a:t> </a:t>
            </a:r>
            <a:r>
              <a:rPr lang="en-US" dirty="0" err="1"/>
              <a:t>náluk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elbotlás</a:t>
            </a:r>
            <a:r>
              <a:rPr lang="en-US" dirty="0"/>
              <a:t>/</a:t>
            </a:r>
            <a:r>
              <a:rPr lang="en-US" dirty="0" err="1"/>
              <a:t>esés</a:t>
            </a:r>
            <a:r>
              <a:rPr lang="en-US" dirty="0"/>
              <a:t> </a:t>
            </a:r>
            <a:r>
              <a:rPr lang="en-US" dirty="0" err="1"/>
              <a:t>veszélye</a:t>
            </a:r>
            <a:r>
              <a:rPr lang="en-US" dirty="0"/>
              <a:t> </a:t>
            </a:r>
            <a:r>
              <a:rPr lang="en-US" dirty="0" err="1"/>
              <a:t>ami</a:t>
            </a:r>
            <a:r>
              <a:rPr lang="en-US" dirty="0"/>
              <a:t> a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étel</a:t>
            </a:r>
            <a:r>
              <a:rPr lang="en-US" dirty="0"/>
              <a:t>/</a:t>
            </a:r>
            <a:r>
              <a:rPr lang="en-US" dirty="0" err="1"/>
              <a:t>italokkal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</a:t>
            </a:r>
            <a:r>
              <a:rPr lang="en-US" dirty="0" err="1"/>
              <a:t>közlekedést</a:t>
            </a:r>
            <a:r>
              <a:rPr lang="en-US" dirty="0"/>
              <a:t> </a:t>
            </a:r>
            <a:r>
              <a:rPr lang="en-US" dirty="0" err="1"/>
              <a:t>veszélyesebbé</a:t>
            </a:r>
            <a:r>
              <a:rPr lang="en-US" dirty="0"/>
              <a:t> </a:t>
            </a:r>
            <a:r>
              <a:rPr lang="en-US" dirty="0" err="1"/>
              <a:t>teheti</a:t>
            </a:r>
            <a:r>
              <a:rPr lang="en-US" dirty="0"/>
              <a:t> </a:t>
            </a:r>
            <a:r>
              <a:rPr lang="en-US" dirty="0" err="1"/>
              <a:t>valamint</a:t>
            </a:r>
            <a:r>
              <a:rPr lang="en-US" dirty="0"/>
              <a:t> a </a:t>
            </a:r>
            <a:r>
              <a:rPr lang="en-US" dirty="0" err="1"/>
              <a:t>kád</a:t>
            </a:r>
            <a:r>
              <a:rPr lang="en-US" dirty="0"/>
              <a:t>/</a:t>
            </a:r>
            <a:r>
              <a:rPr lang="en-US" dirty="0" err="1"/>
              <a:t>zuhanyból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ki/</a:t>
            </a:r>
            <a:r>
              <a:rPr lang="en-US" dirty="0" err="1"/>
              <a:t>beszállást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6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D684-250A-4C99-A997-BBE97DC0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Fogyatékossággal</a:t>
            </a:r>
            <a:r>
              <a:rPr lang="en-US" dirty="0"/>
              <a:t> </a:t>
            </a:r>
            <a:r>
              <a:rPr lang="en-US" dirty="0" err="1"/>
              <a:t>élők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93C3-34DD-486B-A277-E6643377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Gyakori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ölük</a:t>
            </a:r>
            <a:r>
              <a:rPr lang="en-US" dirty="0"/>
              <a:t> </a:t>
            </a:r>
            <a:r>
              <a:rPr lang="en-US" dirty="0" err="1"/>
              <a:t>leforrázása</a:t>
            </a:r>
            <a:r>
              <a:rPr lang="en-US" dirty="0"/>
              <a:t> (</a:t>
            </a:r>
            <a:r>
              <a:rPr lang="en-US" dirty="0" err="1"/>
              <a:t>tolószékkel</a:t>
            </a:r>
            <a:r>
              <a:rPr lang="en-US" dirty="0"/>
              <a:t> </a:t>
            </a:r>
            <a:r>
              <a:rPr lang="en-US" dirty="0" err="1"/>
              <a:t>közlekedők</a:t>
            </a:r>
            <a:r>
              <a:rPr lang="en-US" dirty="0"/>
              <a:t> </a:t>
            </a:r>
            <a:r>
              <a:rPr lang="en-US" dirty="0" err="1"/>
              <a:t>körében</a:t>
            </a:r>
            <a:r>
              <a:rPr lang="en-US" dirty="0"/>
              <a:t>)</a:t>
            </a:r>
          </a:p>
          <a:p>
            <a:r>
              <a:rPr lang="en-US" dirty="0" err="1"/>
              <a:t>Bottal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kerettel</a:t>
            </a:r>
            <a:r>
              <a:rPr lang="en-US" dirty="0"/>
              <a:t>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lehetetlen</a:t>
            </a:r>
            <a:r>
              <a:rPr lang="en-US" dirty="0"/>
              <a:t> </a:t>
            </a:r>
            <a:r>
              <a:rPr lang="en-US" dirty="0" err="1"/>
              <a:t>biztonságosan</a:t>
            </a:r>
            <a:r>
              <a:rPr lang="en-US" dirty="0"/>
              <a:t> </a:t>
            </a:r>
            <a:r>
              <a:rPr lang="en-US" dirty="0" err="1"/>
              <a:t>forró</a:t>
            </a:r>
            <a:r>
              <a:rPr lang="en-US" dirty="0"/>
              <a:t> </a:t>
            </a:r>
            <a:r>
              <a:rPr lang="en-US" dirty="0" err="1"/>
              <a:t>itallal</a:t>
            </a:r>
            <a:r>
              <a:rPr lang="en-US" dirty="0"/>
              <a:t> </a:t>
            </a:r>
            <a:r>
              <a:rPr lang="en-US" dirty="0" err="1"/>
              <a:t>közlekedni</a:t>
            </a:r>
            <a:endParaRPr lang="en-US" dirty="0"/>
          </a:p>
          <a:p>
            <a:r>
              <a:rPr lang="en-US" dirty="0"/>
              <a:t>Minden </a:t>
            </a:r>
            <a:r>
              <a:rPr lang="en-US" dirty="0" err="1"/>
              <a:t>mozgásszervi</a:t>
            </a:r>
            <a:r>
              <a:rPr lang="en-US" dirty="0"/>
              <a:t> </a:t>
            </a:r>
            <a:r>
              <a:rPr lang="en-US" dirty="0" err="1"/>
              <a:t>korlátozással</a:t>
            </a:r>
            <a:r>
              <a:rPr lang="en-US" dirty="0"/>
              <a:t> </a:t>
            </a:r>
            <a:r>
              <a:rPr lang="en-US" dirty="0" err="1"/>
              <a:t>élő</a:t>
            </a:r>
            <a:r>
              <a:rPr lang="en-US" dirty="0"/>
              <a:t> </a:t>
            </a:r>
            <a:r>
              <a:rPr lang="en-US" dirty="0" err="1"/>
              <a:t>embernek</a:t>
            </a:r>
            <a:r>
              <a:rPr lang="en-US" dirty="0"/>
              <a:t> (</a:t>
            </a:r>
            <a:r>
              <a:rPr lang="en-US" dirty="0" err="1"/>
              <a:t>lassú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ügyetlen</a:t>
            </a:r>
            <a:r>
              <a:rPr lang="en-US" dirty="0"/>
              <a:t> </a:t>
            </a:r>
            <a:r>
              <a:rPr lang="en-US" dirty="0" err="1"/>
              <a:t>mozgáskultúra</a:t>
            </a:r>
            <a:r>
              <a:rPr lang="en-US" dirty="0"/>
              <a:t>, </a:t>
            </a:r>
            <a:r>
              <a:rPr lang="en-US" dirty="0" err="1"/>
              <a:t>lasított</a:t>
            </a:r>
            <a:r>
              <a:rPr lang="en-US" dirty="0"/>
              <a:t> </a:t>
            </a:r>
            <a:r>
              <a:rPr lang="en-US" dirty="0" err="1"/>
              <a:t>reflexek</a:t>
            </a:r>
            <a:r>
              <a:rPr lang="en-US" dirty="0"/>
              <a:t>) </a:t>
            </a:r>
            <a:r>
              <a:rPr lang="en-US" dirty="0" err="1"/>
              <a:t>nehezségei</a:t>
            </a:r>
            <a:r>
              <a:rPr lang="en-US" dirty="0"/>
              <a:t> </a:t>
            </a:r>
            <a:r>
              <a:rPr lang="en-US" dirty="0" err="1"/>
              <a:t>adódnak</a:t>
            </a:r>
            <a:r>
              <a:rPr lang="en-US" dirty="0"/>
              <a:t> </a:t>
            </a:r>
            <a:r>
              <a:rPr lang="en-US" dirty="0" err="1"/>
              <a:t>mikor</a:t>
            </a:r>
            <a:r>
              <a:rPr lang="en-US" dirty="0"/>
              <a:t> </a:t>
            </a:r>
            <a:r>
              <a:rPr lang="en-US" dirty="0" err="1"/>
              <a:t>meleg</a:t>
            </a:r>
            <a:r>
              <a:rPr lang="en-US" dirty="0"/>
              <a:t> </a:t>
            </a:r>
            <a:r>
              <a:rPr lang="en-US" dirty="0" err="1"/>
              <a:t>folyadékkal</a:t>
            </a:r>
            <a:r>
              <a:rPr lang="en-US" dirty="0"/>
              <a:t> </a:t>
            </a:r>
            <a:r>
              <a:rPr lang="en-US" dirty="0" err="1"/>
              <a:t>dolgozik</a:t>
            </a:r>
            <a:endParaRPr lang="en-US" dirty="0"/>
          </a:p>
          <a:p>
            <a:r>
              <a:rPr lang="en-US" dirty="0" err="1"/>
              <a:t>Érzékszervi</a:t>
            </a:r>
            <a:r>
              <a:rPr lang="en-US" dirty="0"/>
              <a:t> </a:t>
            </a:r>
            <a:r>
              <a:rPr lang="en-US" dirty="0" err="1"/>
              <a:t>eltolódások</a:t>
            </a:r>
            <a:r>
              <a:rPr lang="en-US" dirty="0"/>
              <a:t>, </a:t>
            </a:r>
            <a:r>
              <a:rPr lang="en-US" dirty="0" err="1"/>
              <a:t>intellektusban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felfogóképességbeni</a:t>
            </a:r>
            <a:r>
              <a:rPr lang="en-US" dirty="0"/>
              <a:t> </a:t>
            </a:r>
            <a:r>
              <a:rPr lang="en-US" dirty="0" err="1"/>
              <a:t>különbségek</a:t>
            </a:r>
            <a:r>
              <a:rPr lang="en-US" dirty="0"/>
              <a:t>, </a:t>
            </a:r>
            <a:r>
              <a:rPr lang="en-US" dirty="0" err="1"/>
              <a:t>memóriazavarok</a:t>
            </a:r>
            <a:r>
              <a:rPr lang="en-US" dirty="0"/>
              <a:t> mind </a:t>
            </a:r>
            <a:r>
              <a:rPr lang="en-US" dirty="0" err="1"/>
              <a:t>kihatnak</a:t>
            </a:r>
            <a:r>
              <a:rPr lang="en-US" dirty="0"/>
              <a:t> a </a:t>
            </a:r>
            <a:r>
              <a:rPr lang="en-US" dirty="0" err="1"/>
              <a:t>veszélyes</a:t>
            </a:r>
            <a:r>
              <a:rPr lang="en-US" dirty="0"/>
              <a:t> </a:t>
            </a:r>
            <a:r>
              <a:rPr lang="en-US" dirty="0" err="1"/>
              <a:t>szitáció</a:t>
            </a:r>
            <a:r>
              <a:rPr lang="en-US" dirty="0"/>
              <a:t> </a:t>
            </a:r>
            <a:r>
              <a:rPr lang="en-US" dirty="0" err="1"/>
              <a:t>felismerésére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késleltetheti</a:t>
            </a:r>
            <a:r>
              <a:rPr lang="en-US" dirty="0"/>
              <a:t> a </a:t>
            </a:r>
            <a:r>
              <a:rPr lang="en-US" dirty="0" err="1"/>
              <a:t>segítségnyújtást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0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F8A8-B887-4907-95EA-6A86443E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Más </a:t>
            </a:r>
            <a:r>
              <a:rPr lang="en-US" dirty="0" err="1"/>
              <a:t>faktorok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AE46-B8BC-4036-AA45-4340B64D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02167"/>
            <a:ext cx="10353762" cy="4900473"/>
          </a:xfrm>
        </p:spPr>
        <p:txBody>
          <a:bodyPr>
            <a:normAutofit/>
          </a:bodyPr>
          <a:lstStyle/>
          <a:p>
            <a:r>
              <a:rPr lang="en-US" dirty="0" err="1"/>
              <a:t>Tanulmányok</a:t>
            </a:r>
            <a:r>
              <a:rPr lang="en-US" dirty="0"/>
              <a:t> </a:t>
            </a:r>
            <a:r>
              <a:rPr lang="en-US" dirty="0" err="1"/>
              <a:t>kimutatták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fős</a:t>
            </a:r>
            <a:r>
              <a:rPr lang="en-US" dirty="0"/>
              <a:t> </a:t>
            </a:r>
            <a:r>
              <a:rPr lang="en-US" dirty="0" err="1"/>
              <a:t>háztartásban</a:t>
            </a:r>
            <a:r>
              <a:rPr lang="en-US" dirty="0"/>
              <a:t>, </a:t>
            </a:r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alacsonyabb</a:t>
            </a:r>
            <a:r>
              <a:rPr lang="en-US" dirty="0"/>
              <a:t> </a:t>
            </a:r>
            <a:r>
              <a:rPr lang="en-US" dirty="0" err="1"/>
              <a:t>társadalmi-gazdasági</a:t>
            </a:r>
            <a:r>
              <a:rPr lang="en-US" dirty="0"/>
              <a:t> </a:t>
            </a:r>
            <a:r>
              <a:rPr lang="en-US" dirty="0" err="1"/>
              <a:t>státuszból</a:t>
            </a:r>
            <a:r>
              <a:rPr lang="en-US" dirty="0"/>
              <a:t> </a:t>
            </a:r>
            <a:r>
              <a:rPr lang="en-US" dirty="0" err="1"/>
              <a:t>származó</a:t>
            </a:r>
            <a:r>
              <a:rPr lang="en-US" dirty="0"/>
              <a:t> </a:t>
            </a:r>
            <a:r>
              <a:rPr lang="en-US" dirty="0" err="1"/>
              <a:t>gyermekek</a:t>
            </a:r>
            <a:r>
              <a:rPr lang="en-US" dirty="0"/>
              <a:t> </a:t>
            </a:r>
            <a:r>
              <a:rPr lang="en-US" dirty="0" err="1"/>
              <a:t>többszörösen</a:t>
            </a:r>
            <a:r>
              <a:rPr lang="en-US" dirty="0"/>
              <a:t> </a:t>
            </a:r>
            <a:r>
              <a:rPr lang="en-US" dirty="0" err="1"/>
              <a:t>veszélyeztettek</a:t>
            </a:r>
            <a:r>
              <a:rPr lang="en-US" dirty="0"/>
              <a:t>.</a:t>
            </a:r>
          </a:p>
          <a:p>
            <a:r>
              <a:rPr lang="en-US" dirty="0" err="1"/>
              <a:t>Ezek</a:t>
            </a:r>
            <a:r>
              <a:rPr lang="en-US" dirty="0"/>
              <a:t> is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rizikófaktorok</a:t>
            </a:r>
            <a:r>
              <a:rPr lang="en-US" dirty="0"/>
              <a:t> </a:t>
            </a:r>
            <a:r>
              <a:rPr lang="en-US" dirty="0" err="1"/>
              <a:t>lehetnek</a:t>
            </a:r>
            <a:r>
              <a:rPr lang="en-US" dirty="0"/>
              <a:t>: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biztonságos</a:t>
            </a:r>
            <a:r>
              <a:rPr lang="en-US" dirty="0"/>
              <a:t> </a:t>
            </a:r>
            <a:r>
              <a:rPr lang="en-US" dirty="0" err="1"/>
              <a:t>játék</a:t>
            </a:r>
            <a:r>
              <a:rPr lang="en-US" dirty="0"/>
              <a:t> </a:t>
            </a:r>
            <a:r>
              <a:rPr lang="en-US" dirty="0" err="1"/>
              <a:t>hely</a:t>
            </a:r>
            <a:r>
              <a:rPr lang="en-US" dirty="0"/>
              <a:t> </a:t>
            </a:r>
            <a:r>
              <a:rPr lang="en-US" dirty="0" err="1"/>
              <a:t>biztosítása</a:t>
            </a:r>
            <a:r>
              <a:rPr lang="en-US" dirty="0"/>
              <a:t>, </a:t>
            </a:r>
            <a:r>
              <a:rPr lang="en-US" dirty="0" err="1"/>
              <a:t>egyedülálló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fiatal</a:t>
            </a:r>
            <a:r>
              <a:rPr lang="en-US" dirty="0"/>
              <a:t> </a:t>
            </a:r>
            <a:r>
              <a:rPr lang="en-US" dirty="0" err="1"/>
              <a:t>anya</a:t>
            </a:r>
            <a:r>
              <a:rPr lang="en-US" dirty="0"/>
              <a:t>, </a:t>
            </a:r>
            <a:r>
              <a:rPr lang="en-US" dirty="0" err="1"/>
              <a:t>alacsony</a:t>
            </a:r>
            <a:r>
              <a:rPr lang="en-US" dirty="0"/>
              <a:t> </a:t>
            </a:r>
            <a:r>
              <a:rPr lang="en-US" dirty="0" err="1"/>
              <a:t>anyai</a:t>
            </a:r>
            <a:r>
              <a:rPr lang="en-US" dirty="0"/>
              <a:t> </a:t>
            </a:r>
            <a:r>
              <a:rPr lang="en-US" dirty="0" err="1"/>
              <a:t>végzettség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forralási</a:t>
            </a:r>
            <a:r>
              <a:rPr lang="en-US" dirty="0"/>
              <a:t> </a:t>
            </a:r>
            <a:r>
              <a:rPr lang="en-US" dirty="0" err="1"/>
              <a:t>sérülések</a:t>
            </a:r>
            <a:r>
              <a:rPr lang="en-US" dirty="0"/>
              <a:t> </a:t>
            </a:r>
            <a:r>
              <a:rPr lang="en-US" dirty="0" err="1"/>
              <a:t>veszélye</a:t>
            </a:r>
            <a:r>
              <a:rPr lang="en-US" dirty="0"/>
              <a:t> </a:t>
            </a:r>
            <a:r>
              <a:rPr lang="en-US" dirty="0" err="1"/>
              <a:t>mindenkire</a:t>
            </a:r>
            <a:r>
              <a:rPr lang="en-US" dirty="0"/>
              <a:t> </a:t>
            </a:r>
            <a:r>
              <a:rPr lang="en-US" dirty="0" err="1"/>
              <a:t>kihat</a:t>
            </a:r>
            <a:r>
              <a:rPr lang="en-US" dirty="0"/>
              <a:t>, </a:t>
            </a:r>
            <a:r>
              <a:rPr lang="en-US" dirty="0" err="1"/>
              <a:t>ezért</a:t>
            </a:r>
            <a:r>
              <a:rPr lang="en-US" dirty="0"/>
              <a:t> a </a:t>
            </a:r>
            <a:r>
              <a:rPr lang="en-US" dirty="0" err="1"/>
              <a:t>helyes</a:t>
            </a:r>
            <a:r>
              <a:rPr lang="en-US" dirty="0"/>
              <a:t> </a:t>
            </a:r>
            <a:r>
              <a:rPr lang="en-US" dirty="0" err="1"/>
              <a:t>megelőzés</a:t>
            </a:r>
            <a:r>
              <a:rPr lang="en-US" dirty="0"/>
              <a:t> FONTOS, de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előbb</a:t>
            </a:r>
            <a:r>
              <a:rPr lang="en-US" dirty="0"/>
              <a:t> </a:t>
            </a:r>
            <a:r>
              <a:rPr lang="en-US" dirty="0" err="1"/>
              <a:t>említett</a:t>
            </a:r>
            <a:r>
              <a:rPr lang="en-US" dirty="0"/>
              <a:t> </a:t>
            </a:r>
            <a:r>
              <a:rPr lang="en-US" dirty="0" err="1"/>
              <a:t>csoportoknál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kiemelten</a:t>
            </a:r>
            <a:r>
              <a:rPr lang="en-US" dirty="0"/>
              <a:t> </a:t>
            </a:r>
            <a:r>
              <a:rPr lang="en-US" dirty="0" err="1"/>
              <a:t>igaz</a:t>
            </a:r>
            <a:r>
              <a:rPr lang="en-US" dirty="0"/>
              <a:t>, </a:t>
            </a:r>
            <a:r>
              <a:rPr lang="en-US" dirty="0" err="1"/>
              <a:t>hiszen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forrázás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fájdalommal</a:t>
            </a:r>
            <a:r>
              <a:rPr lang="en-US" dirty="0"/>
              <a:t> </a:t>
            </a:r>
            <a:r>
              <a:rPr lang="en-US" dirty="0" err="1"/>
              <a:t>jár</a:t>
            </a:r>
            <a:r>
              <a:rPr lang="en-US" dirty="0"/>
              <a:t>, </a:t>
            </a:r>
            <a:r>
              <a:rPr lang="en-US" dirty="0" err="1"/>
              <a:t>elnyújthatja</a:t>
            </a:r>
            <a:r>
              <a:rPr lang="en-US" dirty="0"/>
              <a:t> a </a:t>
            </a:r>
            <a:r>
              <a:rPr lang="en-US" dirty="0" err="1"/>
              <a:t>kezelést</a:t>
            </a:r>
            <a:r>
              <a:rPr lang="en-US" dirty="0"/>
              <a:t>, </a:t>
            </a:r>
            <a:r>
              <a:rPr lang="en-US" dirty="0" err="1"/>
              <a:t>maradandó</a:t>
            </a:r>
            <a:r>
              <a:rPr lang="en-US" dirty="0"/>
              <a:t> </a:t>
            </a:r>
            <a:r>
              <a:rPr lang="en-US" dirty="0" err="1"/>
              <a:t>sebhelyet</a:t>
            </a:r>
            <a:r>
              <a:rPr lang="en-US" dirty="0"/>
              <a:t> </a:t>
            </a:r>
            <a:r>
              <a:rPr lang="en-US" dirty="0" err="1"/>
              <a:t>okozhat</a:t>
            </a:r>
            <a:r>
              <a:rPr lang="en-US" dirty="0"/>
              <a:t>, </a:t>
            </a:r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halált</a:t>
            </a:r>
            <a:r>
              <a:rPr lang="en-US" dirty="0"/>
              <a:t> is.</a:t>
            </a:r>
          </a:p>
          <a:p>
            <a:r>
              <a:rPr lang="en-US" dirty="0"/>
              <a:t>A </a:t>
            </a:r>
            <a:r>
              <a:rPr lang="en-US" dirty="0" err="1"/>
              <a:t>forrázás</a:t>
            </a:r>
            <a:r>
              <a:rPr lang="en-US" dirty="0"/>
              <a:t> MEGELŐZÉSE </a:t>
            </a: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preferráltabb</a:t>
            </a:r>
            <a:r>
              <a:rPr lang="en-US" dirty="0"/>
              <a:t> mint a </a:t>
            </a:r>
            <a:r>
              <a:rPr lang="en-US" dirty="0" err="1"/>
              <a:t>kezelése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könnyen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</a:t>
            </a:r>
            <a:r>
              <a:rPr lang="en-US" dirty="0" err="1"/>
              <a:t>lenne</a:t>
            </a:r>
            <a:r>
              <a:rPr lang="en-US" dirty="0"/>
              <a:t> 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magatartásbeli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otthoni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átalakításával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0771-94BB-4ECF-8B53-B1E732B2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kapcsolata</a:t>
            </a:r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4F4A2C-BFAA-4CBA-AA79-B97AC3A2F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317534"/>
              </p:ext>
            </p:extLst>
          </p:nvPr>
        </p:nvGraphicFramePr>
        <p:xfrm>
          <a:off x="914400" y="2095499"/>
          <a:ext cx="10353674" cy="430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7">
                  <a:extLst>
                    <a:ext uri="{9D8B030D-6E8A-4147-A177-3AD203B41FA5}">
                      <a16:colId xmlns:a16="http://schemas.microsoft.com/office/drawing/2014/main" val="1408370608"/>
                    </a:ext>
                  </a:extLst>
                </a:gridCol>
                <a:gridCol w="5176837">
                  <a:extLst>
                    <a:ext uri="{9D8B030D-6E8A-4147-A177-3AD203B41FA5}">
                      <a16:colId xmlns:a16="http://schemas.microsoft.com/office/drawing/2014/main" val="1153906105"/>
                    </a:ext>
                  </a:extLst>
                </a:gridCol>
              </a:tblGrid>
              <a:tr h="4798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Hőfok</a:t>
                      </a:r>
                      <a:r>
                        <a:rPr lang="en-US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(Celsius):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3°-ú </a:t>
                      </a:r>
                      <a:r>
                        <a:rPr lang="en-US" dirty="0" err="1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égési</a:t>
                      </a:r>
                      <a:r>
                        <a:rPr lang="en-US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sérülés</a:t>
                      </a:r>
                      <a:r>
                        <a:rPr lang="en-US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elérése</a:t>
                      </a:r>
                      <a:r>
                        <a:rPr lang="en-US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mp</a:t>
                      </a:r>
                      <a:r>
                        <a:rPr lang="en-US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954584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892564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727571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30544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04069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(1 perc)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770716"/>
                  </a:ext>
                </a:extLst>
              </a:tr>
              <a:tr h="479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 (3 perc)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80591"/>
                  </a:ext>
                </a:extLst>
              </a:tr>
              <a:tr h="47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(5 perc)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79225"/>
                  </a:ext>
                </a:extLst>
              </a:tr>
              <a:tr h="47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Biztonságos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hőfok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fürdéshez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55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630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306</TotalTime>
  <Words>1411</Words>
  <Application>Microsoft Office PowerPoint</Application>
  <PresentationFormat>Widescreen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Damask</vt:lpstr>
      <vt:lpstr>Forrázás megelőzése</vt:lpstr>
      <vt:lpstr>Általános tudnivalók forralási sérülés esetén</vt:lpstr>
      <vt:lpstr>1 – veszélyeztett csoport felismerése </vt:lpstr>
      <vt:lpstr>2 – idő és a hőfok kapcsolata </vt:lpstr>
      <vt:lpstr>Fiatal gyermekek</vt:lpstr>
      <vt:lpstr>Időskorúak</vt:lpstr>
      <vt:lpstr>Fogyatékossággal élők</vt:lpstr>
      <vt:lpstr>Más faktorok</vt:lpstr>
      <vt:lpstr>Hő és Idő kapcsolata </vt:lpstr>
      <vt:lpstr>Külföldi cikk – külföldi Statisztika</vt:lpstr>
      <vt:lpstr>Megelőzési tanácsok</vt:lpstr>
      <vt:lpstr>Konyha</vt:lpstr>
      <vt:lpstr>ÉtkezŐ</vt:lpstr>
      <vt:lpstr>Mikro</vt:lpstr>
      <vt:lpstr>CSAPVÍZ</vt:lpstr>
      <vt:lpstr>EGYÉB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Forralási sérülések megelőzése</dc:title>
  <dc:creator>Alex Dakay</dc:creator>
  <cp:lastModifiedBy>Alex Dakay</cp:lastModifiedBy>
  <cp:revision>29</cp:revision>
  <cp:lastPrinted>2022-02-22T15:43:58Z</cp:lastPrinted>
  <dcterms:created xsi:type="dcterms:W3CDTF">2022-02-22T11:04:50Z</dcterms:created>
  <dcterms:modified xsi:type="dcterms:W3CDTF">2022-02-22T16:24:35Z</dcterms:modified>
</cp:coreProperties>
</file>